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jBuOi0JA6On6u0PSJdAuJ6M48r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2.jpg>
</file>

<file path=ppt/media/image20.png>
</file>

<file path=ppt/media/image21.jpg>
</file>

<file path=ppt/media/image22.jpg>
</file>

<file path=ppt/media/image23.jpg>
</file>

<file path=ppt/media/image24.png>
</file>

<file path=ppt/media/image3.png>
</file>

<file path=ppt/media/image4.jp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0477647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2e047764737_0_2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e047764737_0_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2e047764737_0_7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e047764737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2e047764737_0_1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e047764737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2e047764737_0_2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yellow car running on the street between the building during daytime" id="13" name="Google Shape;13;p9"/>
          <p:cNvPicPr preferRelativeResize="0"/>
          <p:nvPr/>
        </p:nvPicPr>
        <p:blipFill rotWithShape="1">
          <a:blip r:embed="rId2">
            <a:alphaModFix/>
          </a:blip>
          <a:srcRect b="27444" l="0" r="0" t="18092"/>
          <a:stretch/>
        </p:blipFill>
        <p:spPr>
          <a:xfrm>
            <a:off x="4762" y="0"/>
            <a:ext cx="8377238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9"/>
          <p:cNvSpPr txBox="1"/>
          <p:nvPr>
            <p:ph type="ctrTitle"/>
          </p:nvPr>
        </p:nvSpPr>
        <p:spPr>
          <a:xfrm>
            <a:off x="5795157" y="231713"/>
            <a:ext cx="61197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93DD"/>
              </a:buClr>
              <a:buSzPts val="6000"/>
              <a:buFont typeface="Calibri"/>
              <a:buNone/>
              <a:defRPr sz="6000">
                <a:solidFill>
                  <a:srgbClr val="1893D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" type="subTitle"/>
          </p:nvPr>
        </p:nvSpPr>
        <p:spPr>
          <a:xfrm>
            <a:off x="5795157" y="2711388"/>
            <a:ext cx="61197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B4D0"/>
              </a:buClr>
              <a:buSzPts val="2400"/>
              <a:buNone/>
              <a:defRPr sz="2400">
                <a:solidFill>
                  <a:srgbClr val="37B4D0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838200" y="365125"/>
            <a:ext cx="10515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0"/>
          <p:cNvSpPr txBox="1"/>
          <p:nvPr>
            <p:ph type="title"/>
          </p:nvPr>
        </p:nvSpPr>
        <p:spPr>
          <a:xfrm>
            <a:off x="838200" y="365125"/>
            <a:ext cx="10515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1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9" name="Google Shape;29;p1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/>
          <p:nvPr>
            <p:ph type="title"/>
          </p:nvPr>
        </p:nvSpPr>
        <p:spPr>
          <a:xfrm>
            <a:off x="838200" y="365125"/>
            <a:ext cx="10515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3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13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13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type="title"/>
          </p:nvPr>
        </p:nvSpPr>
        <p:spPr>
          <a:xfrm>
            <a:off x="838200" y="365125"/>
            <a:ext cx="10515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6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8"/>
          <p:cNvSpPr txBox="1"/>
          <p:nvPr>
            <p:ph type="title"/>
          </p:nvPr>
        </p:nvSpPr>
        <p:spPr>
          <a:xfrm>
            <a:off x="838200" y="365125"/>
            <a:ext cx="10515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jpg"/><Relationship Id="rId4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Relationship Id="rId4" Type="http://schemas.openxmlformats.org/officeDocument/2006/relationships/image" Target="../media/image4.jp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jp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20.png"/><Relationship Id="rId5" Type="http://schemas.openxmlformats.org/officeDocument/2006/relationships/image" Target="../media/image12.jpg"/><Relationship Id="rId6" Type="http://schemas.openxmlformats.org/officeDocument/2006/relationships/hyperlink" Target="http://wiki.amperka.ru/_media/%D0%BF%D1%80%D0%BE%D0%B4%D1%83%D0%BA%D1%82%D1%8B:troyka-meteo-sensor:sht31_datasheet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>
            <p:ph type="ctrTitle"/>
          </p:nvPr>
        </p:nvSpPr>
        <p:spPr>
          <a:xfrm>
            <a:off x="2961314" y="151001"/>
            <a:ext cx="8271545" cy="81567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93DD"/>
              </a:buClr>
              <a:buSzPct val="100000"/>
              <a:buFont typeface="Calibri"/>
              <a:buNone/>
            </a:pPr>
            <a:r>
              <a:rPr b="1" lang="ru-RU"/>
              <a:t>Проект «свежесть »</a:t>
            </a:r>
            <a:endParaRPr b="1"/>
          </a:p>
        </p:txBody>
      </p:sp>
      <p:sp>
        <p:nvSpPr>
          <p:cNvPr id="90" name="Google Shape;90;p1"/>
          <p:cNvSpPr txBox="1"/>
          <p:nvPr>
            <p:ph idx="1" type="subTitle"/>
          </p:nvPr>
        </p:nvSpPr>
        <p:spPr>
          <a:xfrm>
            <a:off x="7298421" y="1150688"/>
            <a:ext cx="3870121" cy="16225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B4D0"/>
              </a:buClr>
              <a:buSzPts val="2400"/>
              <a:buNone/>
            </a:pPr>
            <a:r>
              <a:rPr lang="ru-RU"/>
              <a:t>Автоматизированная система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B4D0"/>
              </a:buClr>
              <a:buSzPts val="2400"/>
              <a:buNone/>
            </a:pPr>
            <a:r>
              <a:rPr lang="ru-RU"/>
              <a:t>проветривания помещения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5494788" y="3648512"/>
            <a:ext cx="6501469" cy="2120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B4D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37B4D0"/>
                </a:solidFill>
                <a:latin typeface="Calibri"/>
                <a:ea typeface="Calibri"/>
                <a:cs typeface="Calibri"/>
                <a:sym typeface="Calibri"/>
              </a:rPr>
              <a:t>студента Князева Н. А.</a:t>
            </a:r>
            <a:endParaRPr/>
          </a:p>
          <a:p>
            <a:pPr indent="0" lvl="0" mar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B4D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37B4D0"/>
                </a:solidFill>
                <a:latin typeface="Calibri"/>
                <a:ea typeface="Calibri"/>
                <a:cs typeface="Calibri"/>
                <a:sym typeface="Calibri"/>
              </a:rPr>
              <a:t>рук. Кривонос А. В.</a:t>
            </a:r>
            <a:endParaRPr b="0" i="0" sz="2400" u="none" cap="none" strike="noStrike">
              <a:solidFill>
                <a:srgbClr val="37B4D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7"/>
          <p:cNvSpPr txBox="1"/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47" name="Google Shape;247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AFAFA"/>
              </a:gs>
              <a:gs pos="74000">
                <a:srgbClr val="D6D6D6"/>
              </a:gs>
              <a:gs pos="83000">
                <a:srgbClr val="D6D6D6"/>
              </a:gs>
              <a:gs pos="100000">
                <a:srgbClr val="E3E3E3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7"/>
          <p:cNvSpPr txBox="1"/>
          <p:nvPr/>
        </p:nvSpPr>
        <p:spPr>
          <a:xfrm>
            <a:off x="3054291" y="907256"/>
            <a:ext cx="5301143" cy="7794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ru-RU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Спасибо за внимание</a:t>
            </a:r>
            <a:endParaRPr b="1"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7"/>
          <p:cNvSpPr txBox="1"/>
          <p:nvPr/>
        </p:nvSpPr>
        <p:spPr>
          <a:xfrm>
            <a:off x="464916" y="1894461"/>
            <a:ext cx="4910389" cy="1053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alibri"/>
              <a:buNone/>
            </a:pPr>
            <a:r>
              <a:rPr b="1" lang="ru-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 мной можно связаться: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0" name="Google Shape;2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88964" y="2142289"/>
            <a:ext cx="2996726" cy="2996726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7"/>
          <p:cNvSpPr txBox="1"/>
          <p:nvPr/>
        </p:nvSpPr>
        <p:spPr>
          <a:xfrm>
            <a:off x="8658692" y="1477162"/>
            <a:ext cx="1156529" cy="11463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alibri"/>
              <a:buNone/>
            </a:pPr>
            <a:r>
              <a:rPr b="1" lang="ru-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VK</a:t>
            </a:r>
            <a:endParaRPr b="1"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7"/>
          <p:cNvSpPr txBox="1"/>
          <p:nvPr/>
        </p:nvSpPr>
        <p:spPr>
          <a:xfrm>
            <a:off x="464312" y="3218522"/>
            <a:ext cx="4910389" cy="1053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alibri"/>
              <a:buNone/>
            </a:pPr>
            <a:r>
              <a:rPr b="1" lang="ru-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Telegram: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alibri"/>
              <a:buNone/>
            </a:pPr>
            <a:r>
              <a:rPr b="1" lang="ru-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@ConteSwift</a:t>
            </a:r>
            <a:endParaRPr b="1"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ru-RU"/>
              <a:t>Актуальность </a:t>
            </a:r>
            <a:endParaRPr b="1"/>
          </a:p>
        </p:txBody>
      </p:sp>
      <p:grpSp>
        <p:nvGrpSpPr>
          <p:cNvPr id="97" name="Google Shape;97;p2"/>
          <p:cNvGrpSpPr/>
          <p:nvPr/>
        </p:nvGrpSpPr>
        <p:grpSpPr>
          <a:xfrm>
            <a:off x="4420385" y="4818603"/>
            <a:ext cx="1632600" cy="1178030"/>
            <a:chOff x="3172010" y="4682887"/>
            <a:chExt cx="1632600" cy="1178030"/>
          </a:xfrm>
        </p:grpSpPr>
        <p:sp>
          <p:nvSpPr>
            <p:cNvPr id="98" name="Google Shape;98;p2"/>
            <p:cNvSpPr txBox="1"/>
            <p:nvPr/>
          </p:nvSpPr>
          <p:spPr>
            <a:xfrm>
              <a:off x="3172010" y="4682887"/>
              <a:ext cx="16326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rmAutofit lnSpcReduction="20000"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ru-RU" sz="1800" u="none" cap="none" strike="noStrike">
                  <a:solidFill>
                    <a:schemeClr val="accent2"/>
                  </a:solidFill>
                </a:rPr>
                <a:t>3. Перепады температур</a:t>
              </a:r>
              <a:endParaRPr b="1" i="0" sz="1800" u="none" cap="none" strike="noStrike">
                <a:solidFill>
                  <a:schemeClr val="accent2"/>
                </a:solidFill>
              </a:endParaRPr>
            </a:p>
          </p:txBody>
        </p:sp>
        <p:sp>
          <p:nvSpPr>
            <p:cNvPr id="99" name="Google Shape;99;p2"/>
            <p:cNvSpPr txBox="1"/>
            <p:nvPr/>
          </p:nvSpPr>
          <p:spPr>
            <a:xfrm>
              <a:off x="3178310" y="5275017"/>
              <a:ext cx="1620000" cy="58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200" u="none" cap="none" strike="noStrike">
                  <a:solidFill>
                    <a:srgbClr val="7F7F7F"/>
                  </a:solidFill>
                </a:rPr>
                <a:t>Проветривание помещений часто образует сквозняк</a:t>
              </a:r>
              <a:endParaRPr i="0" sz="1200" u="none" cap="none" strike="noStrike">
                <a:solidFill>
                  <a:srgbClr val="7F7F7F"/>
                </a:solidFill>
              </a:endParaRPr>
            </a:p>
          </p:txBody>
        </p:sp>
      </p:grpSp>
      <p:grpSp>
        <p:nvGrpSpPr>
          <p:cNvPr id="100" name="Google Shape;100;p2"/>
          <p:cNvGrpSpPr/>
          <p:nvPr/>
        </p:nvGrpSpPr>
        <p:grpSpPr>
          <a:xfrm>
            <a:off x="1416366" y="4175633"/>
            <a:ext cx="1884543" cy="1137452"/>
            <a:chOff x="7374765" y="4682887"/>
            <a:chExt cx="1632628" cy="1137452"/>
          </a:xfrm>
        </p:grpSpPr>
        <p:sp>
          <p:nvSpPr>
            <p:cNvPr id="101" name="Google Shape;101;p2"/>
            <p:cNvSpPr txBox="1"/>
            <p:nvPr/>
          </p:nvSpPr>
          <p:spPr>
            <a:xfrm>
              <a:off x="7374765" y="4682887"/>
              <a:ext cx="1632628" cy="467931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rmAutofit lnSpcReduction="20000"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ru-RU" sz="1800" u="none" cap="none" strike="noStrike">
                  <a:solidFill>
                    <a:schemeClr val="accent4"/>
                  </a:solidFill>
                </a:rPr>
                <a:t>2. Повышенный уровень СО2</a:t>
              </a:r>
              <a:endParaRPr b="1" i="0" sz="1800" u="none" cap="none" strike="noStrike">
                <a:solidFill>
                  <a:schemeClr val="accent4"/>
                </a:solidFill>
              </a:endParaRPr>
            </a:p>
          </p:txBody>
        </p:sp>
        <p:sp>
          <p:nvSpPr>
            <p:cNvPr id="102" name="Google Shape;102;p2"/>
            <p:cNvSpPr txBox="1"/>
            <p:nvPr/>
          </p:nvSpPr>
          <p:spPr>
            <a:xfrm>
              <a:off x="7384207" y="5234439"/>
              <a:ext cx="1620000" cy="58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200" u="none" cap="none" strike="noStrike">
                  <a:solidFill>
                    <a:srgbClr val="7F7F7F"/>
                  </a:solidFill>
                </a:rPr>
                <a:t>Острая проблема для помещения с большим количеством людей</a:t>
              </a:r>
              <a:endParaRPr i="0" sz="1200" u="none" cap="none" strike="noStrike">
                <a:solidFill>
                  <a:srgbClr val="7F7F7F"/>
                </a:solidFill>
              </a:endParaRPr>
            </a:p>
          </p:txBody>
        </p:sp>
      </p:grpSp>
      <p:grpSp>
        <p:nvGrpSpPr>
          <p:cNvPr id="103" name="Google Shape;103;p2"/>
          <p:cNvGrpSpPr/>
          <p:nvPr/>
        </p:nvGrpSpPr>
        <p:grpSpPr>
          <a:xfrm>
            <a:off x="7010953" y="1728520"/>
            <a:ext cx="1632628" cy="1136605"/>
            <a:chOff x="9495034" y="4682887"/>
            <a:chExt cx="1632628" cy="1136605"/>
          </a:xfrm>
        </p:grpSpPr>
        <p:sp>
          <p:nvSpPr>
            <p:cNvPr id="104" name="Google Shape;104;p2"/>
            <p:cNvSpPr txBox="1"/>
            <p:nvPr/>
          </p:nvSpPr>
          <p:spPr>
            <a:xfrm>
              <a:off x="9495034" y="4682887"/>
              <a:ext cx="1632628" cy="467931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rmAutofit fontScale="92500" lnSpcReduction="10000"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ru-RU" sz="1800" u="none" cap="none" strike="noStrike">
                  <a:solidFill>
                    <a:srgbClr val="5A9BD5"/>
                  </a:solidFill>
                </a:rPr>
                <a:t>1. Пониженная влажность</a:t>
              </a:r>
              <a:endParaRPr b="1" i="0" sz="1800" u="none" cap="none" strike="noStrike">
                <a:solidFill>
                  <a:srgbClr val="5A9BD5"/>
                </a:solidFill>
              </a:endParaRPr>
            </a:p>
          </p:txBody>
        </p:sp>
        <p:sp>
          <p:nvSpPr>
            <p:cNvPr id="105" name="Google Shape;105;p2"/>
            <p:cNvSpPr txBox="1"/>
            <p:nvPr/>
          </p:nvSpPr>
          <p:spPr>
            <a:xfrm>
              <a:off x="9501334" y="5233592"/>
              <a:ext cx="1620000" cy="58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200" u="none" cap="none" strike="noStrike">
                  <a:solidFill>
                    <a:srgbClr val="7F7F7F"/>
                  </a:solidFill>
                </a:rPr>
                <a:t>Актуально  для помещений в зимний период</a:t>
              </a:r>
              <a:endParaRPr i="0" sz="1200" u="none" cap="none" strike="noStrike">
                <a:solidFill>
                  <a:srgbClr val="7F7F7F"/>
                </a:solidFill>
              </a:endParaRPr>
            </a:p>
          </p:txBody>
        </p:sp>
      </p:grpSp>
      <p:pic>
        <p:nvPicPr>
          <p:cNvPr id="106" name="Google Shape;10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5650" y="1625124"/>
            <a:ext cx="5905756" cy="1869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68581" y="3279797"/>
            <a:ext cx="5379970" cy="2929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 txBox="1"/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ru-RU"/>
              <a:t>Решение</a:t>
            </a:r>
            <a:endParaRPr b="1"/>
          </a:p>
        </p:txBody>
      </p:sp>
      <p:sp>
        <p:nvSpPr>
          <p:cNvPr id="113" name="Google Shape;113;p3"/>
          <p:cNvSpPr/>
          <p:nvPr/>
        </p:nvSpPr>
        <p:spPr>
          <a:xfrm>
            <a:off x="460694" y="1283958"/>
            <a:ext cx="8968532" cy="497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400" u="none" cap="none" strike="noStrike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«Свежесть» поможет избежать таких ситуаций как: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14" name="Google Shape;114;p3"/>
          <p:cNvSpPr/>
          <p:nvPr/>
        </p:nvSpPr>
        <p:spPr>
          <a:xfrm>
            <a:off x="838200" y="1827800"/>
            <a:ext cx="4826187" cy="728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b="0" i="0" lang="ru-RU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Духота в кабинете, зале или спальной комнате </a:t>
            </a:r>
            <a:endParaRPr/>
          </a:p>
        </p:txBody>
      </p:sp>
      <p:sp>
        <p:nvSpPr>
          <p:cNvPr id="115" name="Google Shape;115;p3"/>
          <p:cNvSpPr/>
          <p:nvPr/>
        </p:nvSpPr>
        <p:spPr>
          <a:xfrm>
            <a:off x="838200" y="2700018"/>
            <a:ext cx="4826187" cy="396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b="0" i="0" lang="ru-RU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Повышенная утомляемость</a:t>
            </a:r>
            <a:endParaRPr/>
          </a:p>
        </p:txBody>
      </p:sp>
      <p:sp>
        <p:nvSpPr>
          <p:cNvPr id="116" name="Google Shape;116;p3"/>
          <p:cNvSpPr/>
          <p:nvPr/>
        </p:nvSpPr>
        <p:spPr>
          <a:xfrm>
            <a:off x="838199" y="3239837"/>
            <a:ext cx="4826187" cy="396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b="0" i="0" lang="ru-RU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Постоянное взаимодействие с окном</a:t>
            </a:r>
            <a:endParaRPr/>
          </a:p>
        </p:txBody>
      </p:sp>
      <p:sp>
        <p:nvSpPr>
          <p:cNvPr id="117" name="Google Shape;117;p3"/>
          <p:cNvSpPr/>
          <p:nvPr/>
        </p:nvSpPr>
        <p:spPr>
          <a:xfrm>
            <a:off x="838200" y="3779656"/>
            <a:ext cx="4826187" cy="396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b="0" i="0" lang="ru-RU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Нехватка влажности в помещении</a:t>
            </a:r>
            <a:endParaRPr/>
          </a:p>
        </p:txBody>
      </p:sp>
      <p:sp>
        <p:nvSpPr>
          <p:cNvPr id="118" name="Google Shape;118;p3"/>
          <p:cNvSpPr/>
          <p:nvPr/>
        </p:nvSpPr>
        <p:spPr>
          <a:xfrm>
            <a:off x="838198" y="4319475"/>
            <a:ext cx="4826187" cy="396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b="0" i="0" lang="ru-RU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Сквозняки</a:t>
            </a:r>
            <a:endParaRPr/>
          </a:p>
        </p:txBody>
      </p:sp>
      <p:pic>
        <p:nvPicPr>
          <p:cNvPr id="119" name="Google Shape;11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72386" y="1865966"/>
            <a:ext cx="4296078" cy="2857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0498" y="4432671"/>
            <a:ext cx="3257663" cy="2282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1614" y="1828691"/>
            <a:ext cx="396584" cy="396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1614" y="2677499"/>
            <a:ext cx="396584" cy="396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5568" y="3239836"/>
            <a:ext cx="396584" cy="396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5568" y="3756797"/>
            <a:ext cx="396584" cy="396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5568" y="4299802"/>
            <a:ext cx="396584" cy="396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 txBox="1"/>
          <p:nvPr>
            <p:ph type="title"/>
          </p:nvPr>
        </p:nvSpPr>
        <p:spPr>
          <a:xfrm>
            <a:off x="1191925" y="480050"/>
            <a:ext cx="10515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ru-RU"/>
              <a:t>Технологическая часть</a:t>
            </a:r>
            <a:endParaRPr b="1"/>
          </a:p>
        </p:txBody>
      </p:sp>
      <p:sp>
        <p:nvSpPr>
          <p:cNvPr id="131" name="Google Shape;131;p4"/>
          <p:cNvSpPr txBox="1"/>
          <p:nvPr/>
        </p:nvSpPr>
        <p:spPr>
          <a:xfrm>
            <a:off x="3930504" y="2766202"/>
            <a:ext cx="12108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Hard</a:t>
            </a:r>
            <a:br>
              <a:rPr b="0" i="0" lang="ru-RU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/>
          <p:cNvSpPr txBox="1"/>
          <p:nvPr/>
        </p:nvSpPr>
        <p:spPr>
          <a:xfrm>
            <a:off x="4284861" y="3489446"/>
            <a:ext cx="12108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ru-RU" sz="18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Normal</a:t>
            </a:r>
            <a:endParaRPr b="0" i="0" sz="18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4"/>
          <p:cNvSpPr txBox="1"/>
          <p:nvPr/>
        </p:nvSpPr>
        <p:spPr>
          <a:xfrm>
            <a:off x="4890275" y="4292151"/>
            <a:ext cx="8136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Easy</a:t>
            </a:r>
            <a:br>
              <a:rPr b="0" i="0" lang="ru-RU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4"/>
          <p:cNvSpPr/>
          <p:nvPr/>
        </p:nvSpPr>
        <p:spPr>
          <a:xfrm>
            <a:off x="2219644" y="1527034"/>
            <a:ext cx="1199467" cy="1042233"/>
          </a:xfrm>
          <a:custGeom>
            <a:rect b="b" l="l" r="r" t="t"/>
            <a:pathLst>
              <a:path extrusionOk="0" h="232" w="267">
                <a:moveTo>
                  <a:pt x="0" y="232"/>
                </a:moveTo>
                <a:lnTo>
                  <a:pt x="135" y="0"/>
                </a:lnTo>
                <a:lnTo>
                  <a:pt x="267" y="232"/>
                </a:lnTo>
                <a:lnTo>
                  <a:pt x="0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lt1"/>
                </a:solidFill>
              </a:rPr>
              <a:t>Монополия</a:t>
            </a:r>
            <a:br>
              <a:rPr lang="ru-RU" sz="1200">
                <a:solidFill>
                  <a:schemeClr val="lt1"/>
                </a:solidFill>
              </a:rPr>
            </a:br>
            <a:r>
              <a:rPr lang="ru-RU" sz="1200">
                <a:solidFill>
                  <a:schemeClr val="lt1"/>
                </a:solidFill>
              </a:rPr>
              <a:t>производства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4"/>
          <p:cNvSpPr/>
          <p:nvPr/>
        </p:nvSpPr>
        <p:spPr>
          <a:xfrm>
            <a:off x="1806343" y="2789396"/>
            <a:ext cx="1928145" cy="489671"/>
          </a:xfrm>
          <a:custGeom>
            <a:rect b="b" l="l" r="r" t="t"/>
            <a:pathLst>
              <a:path extrusionOk="0" h="109" w="451">
                <a:moveTo>
                  <a:pt x="0" y="109"/>
                </a:moveTo>
                <a:lnTo>
                  <a:pt x="64" y="0"/>
                </a:lnTo>
                <a:lnTo>
                  <a:pt x="387" y="0"/>
                </a:lnTo>
                <a:lnTo>
                  <a:pt x="451" y="109"/>
                </a:lnTo>
                <a:lnTo>
                  <a:pt x="0" y="1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lt1"/>
                </a:solidFill>
              </a:rPr>
              <a:t>Интеграция с голосовым помощником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4"/>
          <p:cNvSpPr/>
          <p:nvPr/>
        </p:nvSpPr>
        <p:spPr>
          <a:xfrm>
            <a:off x="1402030" y="3503682"/>
            <a:ext cx="2843680" cy="485178"/>
          </a:xfrm>
          <a:custGeom>
            <a:rect b="b" l="l" r="r" t="t"/>
            <a:pathLst>
              <a:path extrusionOk="0" h="108" w="633">
                <a:moveTo>
                  <a:pt x="0" y="108"/>
                </a:moveTo>
                <a:lnTo>
                  <a:pt x="62" y="0"/>
                </a:lnTo>
                <a:lnTo>
                  <a:pt x="570" y="0"/>
                </a:lnTo>
                <a:lnTo>
                  <a:pt x="633" y="108"/>
                </a:lnTo>
                <a:lnTo>
                  <a:pt x="0" y="1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Приложение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4"/>
          <p:cNvSpPr/>
          <p:nvPr/>
        </p:nvSpPr>
        <p:spPr>
          <a:xfrm>
            <a:off x="777587" y="4213479"/>
            <a:ext cx="4097053" cy="862538"/>
          </a:xfrm>
          <a:custGeom>
            <a:rect b="b" l="l" r="r" t="t"/>
            <a:pathLst>
              <a:path extrusionOk="0" h="192" w="912">
                <a:moveTo>
                  <a:pt x="0" y="192"/>
                </a:moveTo>
                <a:lnTo>
                  <a:pt x="111" y="0"/>
                </a:lnTo>
                <a:lnTo>
                  <a:pt x="801" y="0"/>
                </a:lnTo>
                <a:lnTo>
                  <a:pt x="912" y="192"/>
                </a:lnTo>
                <a:lnTo>
                  <a:pt x="0" y="19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Базовая версия устройства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2219643" y="2569266"/>
            <a:ext cx="1325254" cy="220128"/>
          </a:xfrm>
          <a:custGeom>
            <a:rect b="b" l="l" r="r" t="t"/>
            <a:pathLst>
              <a:path extrusionOk="0" h="49" w="295">
                <a:moveTo>
                  <a:pt x="0" y="0"/>
                </a:moveTo>
                <a:lnTo>
                  <a:pt x="206" y="0"/>
                </a:lnTo>
                <a:lnTo>
                  <a:pt x="295" y="49"/>
                </a:lnTo>
                <a:lnTo>
                  <a:pt x="90" y="49"/>
                </a:lnTo>
                <a:lnTo>
                  <a:pt x="0" y="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4"/>
          <p:cNvSpPr/>
          <p:nvPr/>
        </p:nvSpPr>
        <p:spPr>
          <a:xfrm>
            <a:off x="1806343" y="3279064"/>
            <a:ext cx="2156344" cy="224619"/>
          </a:xfrm>
          <a:custGeom>
            <a:rect b="b" l="l" r="r" t="t"/>
            <a:pathLst>
              <a:path extrusionOk="0" h="50" w="480">
                <a:moveTo>
                  <a:pt x="0" y="0"/>
                </a:moveTo>
                <a:lnTo>
                  <a:pt x="333" y="0"/>
                </a:lnTo>
                <a:lnTo>
                  <a:pt x="480" y="50"/>
                </a:lnTo>
                <a:lnTo>
                  <a:pt x="146" y="50"/>
                </a:lnTo>
                <a:lnTo>
                  <a:pt x="0" y="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/>
          <p:nvPr/>
        </p:nvSpPr>
        <p:spPr>
          <a:xfrm>
            <a:off x="1402030" y="3988861"/>
            <a:ext cx="2973957" cy="224619"/>
          </a:xfrm>
          <a:custGeom>
            <a:rect b="b" l="l" r="r" t="t"/>
            <a:pathLst>
              <a:path extrusionOk="0" h="50" w="662">
                <a:moveTo>
                  <a:pt x="0" y="0"/>
                </a:moveTo>
                <a:lnTo>
                  <a:pt x="461" y="0"/>
                </a:lnTo>
                <a:lnTo>
                  <a:pt x="662" y="50"/>
                </a:lnTo>
                <a:lnTo>
                  <a:pt x="201" y="50"/>
                </a:lnTo>
                <a:lnTo>
                  <a:pt x="0" y="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4"/>
          <p:cNvSpPr/>
          <p:nvPr/>
        </p:nvSpPr>
        <p:spPr>
          <a:xfrm>
            <a:off x="7277475" y="2521992"/>
            <a:ext cx="324456" cy="324454"/>
          </a:xfrm>
          <a:custGeom>
            <a:rect b="b" l="l" r="r" t="t"/>
            <a:pathLst>
              <a:path extrusionOk="0" h="140" w="140">
                <a:moveTo>
                  <a:pt x="70" y="0"/>
                </a:moveTo>
                <a:cubicBezTo>
                  <a:pt x="32" y="0"/>
                  <a:pt x="0" y="31"/>
                  <a:pt x="0" y="70"/>
                </a:cubicBezTo>
                <a:cubicBezTo>
                  <a:pt x="0" y="109"/>
                  <a:pt x="32" y="140"/>
                  <a:pt x="70" y="140"/>
                </a:cubicBezTo>
                <a:cubicBezTo>
                  <a:pt x="109" y="140"/>
                  <a:pt x="140" y="109"/>
                  <a:pt x="140" y="70"/>
                </a:cubicBezTo>
                <a:cubicBezTo>
                  <a:pt x="140" y="31"/>
                  <a:pt x="109" y="0"/>
                  <a:pt x="70" y="0"/>
                </a:cubicBezTo>
                <a:close/>
                <a:moveTo>
                  <a:pt x="70" y="130"/>
                </a:moveTo>
                <a:cubicBezTo>
                  <a:pt x="37" y="130"/>
                  <a:pt x="11" y="103"/>
                  <a:pt x="11" y="70"/>
                </a:cubicBezTo>
                <a:cubicBezTo>
                  <a:pt x="11" y="37"/>
                  <a:pt x="37" y="10"/>
                  <a:pt x="70" y="10"/>
                </a:cubicBezTo>
                <a:cubicBezTo>
                  <a:pt x="103" y="10"/>
                  <a:pt x="130" y="37"/>
                  <a:pt x="130" y="70"/>
                </a:cubicBezTo>
                <a:cubicBezTo>
                  <a:pt x="130" y="103"/>
                  <a:pt x="103" y="130"/>
                  <a:pt x="70" y="130"/>
                </a:cubicBezTo>
                <a:close/>
                <a:moveTo>
                  <a:pt x="96" y="48"/>
                </a:moveTo>
                <a:cubicBezTo>
                  <a:pt x="97" y="48"/>
                  <a:pt x="97" y="48"/>
                  <a:pt x="97" y="48"/>
                </a:cubicBezTo>
                <a:cubicBezTo>
                  <a:pt x="97" y="58"/>
                  <a:pt x="97" y="58"/>
                  <a:pt x="97" y="58"/>
                </a:cubicBezTo>
                <a:cubicBezTo>
                  <a:pt x="90" y="58"/>
                  <a:pt x="90" y="58"/>
                  <a:pt x="90" y="58"/>
                </a:cubicBezTo>
                <a:lnTo>
                  <a:pt x="96" y="48"/>
                </a:lnTo>
                <a:close/>
                <a:moveTo>
                  <a:pt x="70" y="15"/>
                </a:moveTo>
                <a:cubicBezTo>
                  <a:pt x="40" y="15"/>
                  <a:pt x="15" y="40"/>
                  <a:pt x="15" y="70"/>
                </a:cubicBezTo>
                <a:cubicBezTo>
                  <a:pt x="15" y="100"/>
                  <a:pt x="40" y="125"/>
                  <a:pt x="70" y="125"/>
                </a:cubicBezTo>
                <a:cubicBezTo>
                  <a:pt x="101" y="125"/>
                  <a:pt x="125" y="100"/>
                  <a:pt x="125" y="70"/>
                </a:cubicBezTo>
                <a:cubicBezTo>
                  <a:pt x="125" y="40"/>
                  <a:pt x="101" y="15"/>
                  <a:pt x="70" y="15"/>
                </a:cubicBezTo>
                <a:close/>
                <a:moveTo>
                  <a:pt x="68" y="19"/>
                </a:moveTo>
                <a:cubicBezTo>
                  <a:pt x="68" y="17"/>
                  <a:pt x="69" y="16"/>
                  <a:pt x="70" y="16"/>
                </a:cubicBezTo>
                <a:cubicBezTo>
                  <a:pt x="71" y="16"/>
                  <a:pt x="72" y="17"/>
                  <a:pt x="72" y="19"/>
                </a:cubicBezTo>
                <a:cubicBezTo>
                  <a:pt x="72" y="26"/>
                  <a:pt x="72" y="26"/>
                  <a:pt x="72" y="26"/>
                </a:cubicBezTo>
                <a:cubicBezTo>
                  <a:pt x="72" y="27"/>
                  <a:pt x="71" y="28"/>
                  <a:pt x="70" y="28"/>
                </a:cubicBezTo>
                <a:cubicBezTo>
                  <a:pt x="69" y="28"/>
                  <a:pt x="68" y="27"/>
                  <a:pt x="68" y="26"/>
                </a:cubicBezTo>
                <a:lnTo>
                  <a:pt x="68" y="19"/>
                </a:lnTo>
                <a:close/>
                <a:moveTo>
                  <a:pt x="79" y="45"/>
                </a:moveTo>
                <a:cubicBezTo>
                  <a:pt x="78" y="44"/>
                  <a:pt x="77" y="44"/>
                  <a:pt x="76" y="44"/>
                </a:cubicBezTo>
                <a:cubicBezTo>
                  <a:pt x="75" y="44"/>
                  <a:pt x="74" y="44"/>
                  <a:pt x="73" y="45"/>
                </a:cubicBezTo>
                <a:cubicBezTo>
                  <a:pt x="72" y="46"/>
                  <a:pt x="72" y="47"/>
                  <a:pt x="72" y="49"/>
                </a:cubicBezTo>
                <a:cubicBezTo>
                  <a:pt x="67" y="49"/>
                  <a:pt x="67" y="49"/>
                  <a:pt x="67" y="49"/>
                </a:cubicBezTo>
                <a:cubicBezTo>
                  <a:pt x="67" y="46"/>
                  <a:pt x="68" y="44"/>
                  <a:pt x="69" y="43"/>
                </a:cubicBezTo>
                <a:cubicBezTo>
                  <a:pt x="71" y="41"/>
                  <a:pt x="73" y="40"/>
                  <a:pt x="76" y="40"/>
                </a:cubicBezTo>
                <a:cubicBezTo>
                  <a:pt x="79" y="40"/>
                  <a:pt x="81" y="41"/>
                  <a:pt x="82" y="42"/>
                </a:cubicBezTo>
                <a:cubicBezTo>
                  <a:pt x="84" y="44"/>
                  <a:pt x="84" y="46"/>
                  <a:pt x="84" y="48"/>
                </a:cubicBezTo>
                <a:cubicBezTo>
                  <a:pt x="84" y="50"/>
                  <a:pt x="84" y="51"/>
                  <a:pt x="83" y="52"/>
                </a:cubicBezTo>
                <a:cubicBezTo>
                  <a:pt x="82" y="53"/>
                  <a:pt x="81" y="54"/>
                  <a:pt x="80" y="55"/>
                </a:cubicBezTo>
                <a:cubicBezTo>
                  <a:pt x="75" y="59"/>
                  <a:pt x="75" y="59"/>
                  <a:pt x="75" y="59"/>
                </a:cubicBezTo>
                <a:cubicBezTo>
                  <a:pt x="74" y="59"/>
                  <a:pt x="74" y="59"/>
                  <a:pt x="73" y="60"/>
                </a:cubicBezTo>
                <a:cubicBezTo>
                  <a:pt x="73" y="60"/>
                  <a:pt x="73" y="61"/>
                  <a:pt x="73" y="61"/>
                </a:cubicBezTo>
                <a:cubicBezTo>
                  <a:pt x="84" y="61"/>
                  <a:pt x="84" y="61"/>
                  <a:pt x="84" y="61"/>
                </a:cubicBezTo>
                <a:cubicBezTo>
                  <a:pt x="84" y="65"/>
                  <a:pt x="84" y="65"/>
                  <a:pt x="84" y="65"/>
                </a:cubicBezTo>
                <a:cubicBezTo>
                  <a:pt x="67" y="65"/>
                  <a:pt x="67" y="65"/>
                  <a:pt x="67" y="65"/>
                </a:cubicBezTo>
                <a:cubicBezTo>
                  <a:pt x="67" y="64"/>
                  <a:pt x="67" y="62"/>
                  <a:pt x="68" y="60"/>
                </a:cubicBezTo>
                <a:cubicBezTo>
                  <a:pt x="68" y="58"/>
                  <a:pt x="70" y="57"/>
                  <a:pt x="72" y="55"/>
                </a:cubicBezTo>
                <a:cubicBezTo>
                  <a:pt x="77" y="52"/>
                  <a:pt x="77" y="52"/>
                  <a:pt x="77" y="52"/>
                </a:cubicBezTo>
                <a:cubicBezTo>
                  <a:pt x="77" y="51"/>
                  <a:pt x="78" y="51"/>
                  <a:pt x="79" y="50"/>
                </a:cubicBezTo>
                <a:cubicBezTo>
                  <a:pt x="79" y="50"/>
                  <a:pt x="80" y="49"/>
                  <a:pt x="80" y="48"/>
                </a:cubicBezTo>
                <a:cubicBezTo>
                  <a:pt x="80" y="47"/>
                  <a:pt x="79" y="46"/>
                  <a:pt x="79" y="45"/>
                </a:cubicBezTo>
                <a:close/>
                <a:moveTo>
                  <a:pt x="36" y="43"/>
                </a:moveTo>
                <a:cubicBezTo>
                  <a:pt x="39" y="41"/>
                  <a:pt x="42" y="37"/>
                  <a:pt x="44" y="37"/>
                </a:cubicBezTo>
                <a:cubicBezTo>
                  <a:pt x="47" y="41"/>
                  <a:pt x="51" y="45"/>
                  <a:pt x="54" y="50"/>
                </a:cubicBezTo>
                <a:cubicBezTo>
                  <a:pt x="56" y="51"/>
                  <a:pt x="57" y="52"/>
                  <a:pt x="57" y="54"/>
                </a:cubicBezTo>
                <a:cubicBezTo>
                  <a:pt x="57" y="56"/>
                  <a:pt x="53" y="58"/>
                  <a:pt x="51" y="60"/>
                </a:cubicBezTo>
                <a:cubicBezTo>
                  <a:pt x="46" y="54"/>
                  <a:pt x="41" y="49"/>
                  <a:pt x="36" y="43"/>
                </a:cubicBezTo>
                <a:cubicBezTo>
                  <a:pt x="36" y="43"/>
                  <a:pt x="36" y="43"/>
                  <a:pt x="36" y="43"/>
                </a:cubicBezTo>
                <a:close/>
                <a:moveTo>
                  <a:pt x="26" y="72"/>
                </a:moveTo>
                <a:cubicBezTo>
                  <a:pt x="19" y="72"/>
                  <a:pt x="19" y="72"/>
                  <a:pt x="19" y="72"/>
                </a:cubicBezTo>
                <a:cubicBezTo>
                  <a:pt x="18" y="72"/>
                  <a:pt x="17" y="71"/>
                  <a:pt x="17" y="70"/>
                </a:cubicBezTo>
                <a:cubicBezTo>
                  <a:pt x="17" y="69"/>
                  <a:pt x="18" y="68"/>
                  <a:pt x="19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7" y="68"/>
                  <a:pt x="28" y="69"/>
                  <a:pt x="28" y="70"/>
                </a:cubicBezTo>
                <a:cubicBezTo>
                  <a:pt x="28" y="71"/>
                  <a:pt x="27" y="72"/>
                  <a:pt x="26" y="72"/>
                </a:cubicBezTo>
                <a:close/>
                <a:moveTo>
                  <a:pt x="72" y="121"/>
                </a:moveTo>
                <a:cubicBezTo>
                  <a:pt x="72" y="123"/>
                  <a:pt x="71" y="124"/>
                  <a:pt x="70" y="124"/>
                </a:cubicBezTo>
                <a:cubicBezTo>
                  <a:pt x="69" y="124"/>
                  <a:pt x="68" y="123"/>
                  <a:pt x="68" y="121"/>
                </a:cubicBezTo>
                <a:cubicBezTo>
                  <a:pt x="68" y="114"/>
                  <a:pt x="68" y="114"/>
                  <a:pt x="68" y="114"/>
                </a:cubicBezTo>
                <a:cubicBezTo>
                  <a:pt x="68" y="113"/>
                  <a:pt x="69" y="112"/>
                  <a:pt x="70" y="112"/>
                </a:cubicBezTo>
                <a:cubicBezTo>
                  <a:pt x="71" y="112"/>
                  <a:pt x="72" y="113"/>
                  <a:pt x="72" y="114"/>
                </a:cubicBezTo>
                <a:lnTo>
                  <a:pt x="72" y="121"/>
                </a:lnTo>
                <a:close/>
                <a:moveTo>
                  <a:pt x="70" y="107"/>
                </a:moveTo>
                <a:cubicBezTo>
                  <a:pt x="65" y="105"/>
                  <a:pt x="59" y="102"/>
                  <a:pt x="46" y="87"/>
                </a:cubicBezTo>
                <a:cubicBezTo>
                  <a:pt x="33" y="71"/>
                  <a:pt x="31" y="60"/>
                  <a:pt x="31" y="56"/>
                </a:cubicBezTo>
                <a:cubicBezTo>
                  <a:pt x="31" y="52"/>
                  <a:pt x="32" y="48"/>
                  <a:pt x="34" y="44"/>
                </a:cubicBezTo>
                <a:cubicBezTo>
                  <a:pt x="39" y="50"/>
                  <a:pt x="44" y="56"/>
                  <a:pt x="49" y="61"/>
                </a:cubicBezTo>
                <a:cubicBezTo>
                  <a:pt x="49" y="62"/>
                  <a:pt x="48" y="63"/>
                  <a:pt x="48" y="64"/>
                </a:cubicBezTo>
                <a:cubicBezTo>
                  <a:pt x="48" y="64"/>
                  <a:pt x="49" y="67"/>
                  <a:pt x="49" y="68"/>
                </a:cubicBezTo>
                <a:cubicBezTo>
                  <a:pt x="52" y="74"/>
                  <a:pt x="59" y="82"/>
                  <a:pt x="65" y="87"/>
                </a:cubicBezTo>
                <a:cubicBezTo>
                  <a:pt x="68" y="89"/>
                  <a:pt x="71" y="92"/>
                  <a:pt x="73" y="90"/>
                </a:cubicBezTo>
                <a:cubicBezTo>
                  <a:pt x="78" y="96"/>
                  <a:pt x="83" y="102"/>
                  <a:pt x="88" y="108"/>
                </a:cubicBezTo>
                <a:cubicBezTo>
                  <a:pt x="82" y="109"/>
                  <a:pt x="76" y="109"/>
                  <a:pt x="70" y="107"/>
                </a:cubicBezTo>
                <a:close/>
                <a:moveTo>
                  <a:pt x="90" y="106"/>
                </a:moveTo>
                <a:cubicBezTo>
                  <a:pt x="85" y="100"/>
                  <a:pt x="80" y="94"/>
                  <a:pt x="75" y="89"/>
                </a:cubicBezTo>
                <a:cubicBezTo>
                  <a:pt x="75" y="88"/>
                  <a:pt x="75" y="88"/>
                  <a:pt x="75" y="88"/>
                </a:cubicBezTo>
                <a:cubicBezTo>
                  <a:pt x="78" y="86"/>
                  <a:pt x="81" y="82"/>
                  <a:pt x="83" y="83"/>
                </a:cubicBezTo>
                <a:cubicBezTo>
                  <a:pt x="84" y="83"/>
                  <a:pt x="85" y="86"/>
                  <a:pt x="86" y="87"/>
                </a:cubicBezTo>
                <a:cubicBezTo>
                  <a:pt x="89" y="90"/>
                  <a:pt x="94" y="95"/>
                  <a:pt x="96" y="99"/>
                </a:cubicBezTo>
                <a:cubicBezTo>
                  <a:pt x="97" y="101"/>
                  <a:pt x="93" y="104"/>
                  <a:pt x="90" y="106"/>
                </a:cubicBezTo>
                <a:close/>
                <a:moveTo>
                  <a:pt x="104" y="62"/>
                </a:moveTo>
                <a:cubicBezTo>
                  <a:pt x="101" y="62"/>
                  <a:pt x="101" y="62"/>
                  <a:pt x="101" y="62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97" y="66"/>
                  <a:pt x="97" y="66"/>
                  <a:pt x="97" y="66"/>
                </a:cubicBezTo>
                <a:cubicBezTo>
                  <a:pt x="97" y="62"/>
                  <a:pt x="97" y="62"/>
                  <a:pt x="97" y="62"/>
                </a:cubicBezTo>
                <a:cubicBezTo>
                  <a:pt x="86" y="62"/>
                  <a:pt x="86" y="62"/>
                  <a:pt x="86" y="62"/>
                </a:cubicBezTo>
                <a:cubicBezTo>
                  <a:pt x="86" y="57"/>
                  <a:pt x="86" y="57"/>
                  <a:pt x="86" y="57"/>
                </a:cubicBezTo>
                <a:cubicBezTo>
                  <a:pt x="96" y="40"/>
                  <a:pt x="96" y="40"/>
                  <a:pt x="96" y="40"/>
                </a:cubicBezTo>
                <a:cubicBezTo>
                  <a:pt x="101" y="40"/>
                  <a:pt x="101" y="40"/>
                  <a:pt x="101" y="40"/>
                </a:cubicBezTo>
                <a:cubicBezTo>
                  <a:pt x="101" y="58"/>
                  <a:pt x="101" y="58"/>
                  <a:pt x="101" y="58"/>
                </a:cubicBezTo>
                <a:cubicBezTo>
                  <a:pt x="104" y="58"/>
                  <a:pt x="104" y="58"/>
                  <a:pt x="104" y="58"/>
                </a:cubicBezTo>
                <a:lnTo>
                  <a:pt x="104" y="62"/>
                </a:lnTo>
                <a:close/>
                <a:moveTo>
                  <a:pt x="122" y="72"/>
                </a:moveTo>
                <a:cubicBezTo>
                  <a:pt x="114" y="72"/>
                  <a:pt x="114" y="72"/>
                  <a:pt x="114" y="72"/>
                </a:cubicBezTo>
                <a:cubicBezTo>
                  <a:pt x="113" y="72"/>
                  <a:pt x="112" y="71"/>
                  <a:pt x="112" y="70"/>
                </a:cubicBezTo>
                <a:cubicBezTo>
                  <a:pt x="112" y="69"/>
                  <a:pt x="113" y="68"/>
                  <a:pt x="114" y="68"/>
                </a:cubicBezTo>
                <a:cubicBezTo>
                  <a:pt x="122" y="68"/>
                  <a:pt x="122" y="68"/>
                  <a:pt x="122" y="68"/>
                </a:cubicBezTo>
                <a:cubicBezTo>
                  <a:pt x="123" y="68"/>
                  <a:pt x="124" y="69"/>
                  <a:pt x="124" y="70"/>
                </a:cubicBezTo>
                <a:cubicBezTo>
                  <a:pt x="124" y="71"/>
                  <a:pt x="123" y="72"/>
                  <a:pt x="122" y="7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31628" y="3901953"/>
            <a:ext cx="324456" cy="277404"/>
          </a:xfrm>
          <a:custGeom>
            <a:rect b="b" l="l" r="r" t="t"/>
            <a:pathLst>
              <a:path extrusionOk="0" h="120" w="140">
                <a:moveTo>
                  <a:pt x="0" y="0"/>
                </a:moveTo>
                <a:cubicBezTo>
                  <a:pt x="7" y="0"/>
                  <a:pt x="7" y="0"/>
                  <a:pt x="7" y="0"/>
                </a:cubicBezTo>
                <a:cubicBezTo>
                  <a:pt x="7" y="113"/>
                  <a:pt x="7" y="113"/>
                  <a:pt x="7" y="113"/>
                </a:cubicBezTo>
                <a:cubicBezTo>
                  <a:pt x="0" y="113"/>
                  <a:pt x="0" y="113"/>
                  <a:pt x="0" y="113"/>
                </a:cubicBezTo>
                <a:lnTo>
                  <a:pt x="0" y="0"/>
                </a:lnTo>
                <a:close/>
                <a:moveTo>
                  <a:pt x="21" y="0"/>
                </a:moveTo>
                <a:cubicBezTo>
                  <a:pt x="15" y="0"/>
                  <a:pt x="15" y="0"/>
                  <a:pt x="15" y="0"/>
                </a:cubicBezTo>
                <a:cubicBezTo>
                  <a:pt x="15" y="99"/>
                  <a:pt x="15" y="99"/>
                  <a:pt x="15" y="99"/>
                </a:cubicBezTo>
                <a:cubicBezTo>
                  <a:pt x="21" y="99"/>
                  <a:pt x="21" y="99"/>
                  <a:pt x="21" y="99"/>
                </a:cubicBezTo>
                <a:lnTo>
                  <a:pt x="21" y="0"/>
                </a:lnTo>
                <a:close/>
                <a:moveTo>
                  <a:pt x="31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99"/>
                  <a:pt x="27" y="99"/>
                  <a:pt x="27" y="99"/>
                </a:cubicBezTo>
                <a:cubicBezTo>
                  <a:pt x="31" y="99"/>
                  <a:pt x="31" y="99"/>
                  <a:pt x="31" y="99"/>
                </a:cubicBezTo>
                <a:lnTo>
                  <a:pt x="31" y="0"/>
                </a:lnTo>
                <a:close/>
                <a:moveTo>
                  <a:pt x="42" y="0"/>
                </a:moveTo>
                <a:cubicBezTo>
                  <a:pt x="37" y="0"/>
                  <a:pt x="37" y="0"/>
                  <a:pt x="37" y="0"/>
                </a:cubicBezTo>
                <a:cubicBezTo>
                  <a:pt x="37" y="99"/>
                  <a:pt x="37" y="99"/>
                  <a:pt x="37" y="99"/>
                </a:cubicBezTo>
                <a:cubicBezTo>
                  <a:pt x="42" y="99"/>
                  <a:pt x="42" y="99"/>
                  <a:pt x="42" y="99"/>
                </a:cubicBezTo>
                <a:lnTo>
                  <a:pt x="42" y="0"/>
                </a:lnTo>
                <a:close/>
                <a:moveTo>
                  <a:pt x="67" y="0"/>
                </a:moveTo>
                <a:cubicBezTo>
                  <a:pt x="61" y="0"/>
                  <a:pt x="61" y="0"/>
                  <a:pt x="61" y="0"/>
                </a:cubicBezTo>
                <a:cubicBezTo>
                  <a:pt x="61" y="99"/>
                  <a:pt x="61" y="99"/>
                  <a:pt x="61" y="99"/>
                </a:cubicBezTo>
                <a:cubicBezTo>
                  <a:pt x="67" y="99"/>
                  <a:pt x="67" y="99"/>
                  <a:pt x="67" y="99"/>
                </a:cubicBezTo>
                <a:lnTo>
                  <a:pt x="67" y="0"/>
                </a:lnTo>
                <a:close/>
                <a:moveTo>
                  <a:pt x="77" y="0"/>
                </a:moveTo>
                <a:cubicBezTo>
                  <a:pt x="73" y="0"/>
                  <a:pt x="73" y="0"/>
                  <a:pt x="73" y="0"/>
                </a:cubicBezTo>
                <a:cubicBezTo>
                  <a:pt x="73" y="99"/>
                  <a:pt x="73" y="99"/>
                  <a:pt x="73" y="99"/>
                </a:cubicBezTo>
                <a:cubicBezTo>
                  <a:pt x="77" y="99"/>
                  <a:pt x="77" y="99"/>
                  <a:pt x="77" y="99"/>
                </a:cubicBezTo>
                <a:lnTo>
                  <a:pt x="77" y="0"/>
                </a:lnTo>
                <a:close/>
                <a:moveTo>
                  <a:pt x="88" y="99"/>
                </a:moveTo>
                <a:cubicBezTo>
                  <a:pt x="97" y="99"/>
                  <a:pt x="97" y="99"/>
                  <a:pt x="97" y="99"/>
                </a:cubicBezTo>
                <a:cubicBezTo>
                  <a:pt x="97" y="0"/>
                  <a:pt x="97" y="0"/>
                  <a:pt x="97" y="0"/>
                </a:cubicBezTo>
                <a:cubicBezTo>
                  <a:pt x="88" y="0"/>
                  <a:pt x="88" y="0"/>
                  <a:pt x="88" y="0"/>
                </a:cubicBezTo>
                <a:lnTo>
                  <a:pt x="88" y="99"/>
                </a:lnTo>
                <a:close/>
                <a:moveTo>
                  <a:pt x="107" y="0"/>
                </a:moveTo>
                <a:cubicBezTo>
                  <a:pt x="105" y="0"/>
                  <a:pt x="105" y="0"/>
                  <a:pt x="105" y="0"/>
                </a:cubicBezTo>
                <a:cubicBezTo>
                  <a:pt x="105" y="99"/>
                  <a:pt x="105" y="99"/>
                  <a:pt x="105" y="99"/>
                </a:cubicBezTo>
                <a:cubicBezTo>
                  <a:pt x="107" y="99"/>
                  <a:pt x="107" y="99"/>
                  <a:pt x="107" y="99"/>
                </a:cubicBezTo>
                <a:lnTo>
                  <a:pt x="107" y="0"/>
                </a:lnTo>
                <a:close/>
                <a:moveTo>
                  <a:pt x="119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12" y="99"/>
                  <a:pt x="112" y="99"/>
                  <a:pt x="112" y="99"/>
                </a:cubicBezTo>
                <a:cubicBezTo>
                  <a:pt x="119" y="99"/>
                  <a:pt x="119" y="99"/>
                  <a:pt x="119" y="99"/>
                </a:cubicBezTo>
                <a:lnTo>
                  <a:pt x="119" y="0"/>
                </a:lnTo>
                <a:close/>
                <a:moveTo>
                  <a:pt x="124" y="99"/>
                </a:moveTo>
                <a:cubicBezTo>
                  <a:pt x="128" y="99"/>
                  <a:pt x="128" y="99"/>
                  <a:pt x="128" y="99"/>
                </a:cubicBezTo>
                <a:cubicBezTo>
                  <a:pt x="128" y="0"/>
                  <a:pt x="128" y="0"/>
                  <a:pt x="128" y="0"/>
                </a:cubicBezTo>
                <a:cubicBezTo>
                  <a:pt x="124" y="0"/>
                  <a:pt x="124" y="0"/>
                  <a:pt x="124" y="0"/>
                </a:cubicBezTo>
                <a:lnTo>
                  <a:pt x="124" y="99"/>
                </a:lnTo>
                <a:close/>
                <a:moveTo>
                  <a:pt x="135" y="0"/>
                </a:moveTo>
                <a:cubicBezTo>
                  <a:pt x="135" y="113"/>
                  <a:pt x="135" y="113"/>
                  <a:pt x="135" y="113"/>
                </a:cubicBezTo>
                <a:cubicBezTo>
                  <a:pt x="140" y="113"/>
                  <a:pt x="140" y="113"/>
                  <a:pt x="140" y="113"/>
                </a:cubicBezTo>
                <a:cubicBezTo>
                  <a:pt x="140" y="0"/>
                  <a:pt x="140" y="0"/>
                  <a:pt x="140" y="0"/>
                </a:cubicBezTo>
                <a:lnTo>
                  <a:pt x="135" y="0"/>
                </a:lnTo>
                <a:close/>
                <a:moveTo>
                  <a:pt x="51" y="0"/>
                </a:moveTo>
                <a:cubicBezTo>
                  <a:pt x="49" y="0"/>
                  <a:pt x="49" y="0"/>
                  <a:pt x="49" y="0"/>
                </a:cubicBezTo>
                <a:cubicBezTo>
                  <a:pt x="49" y="99"/>
                  <a:pt x="49" y="99"/>
                  <a:pt x="49" y="99"/>
                </a:cubicBezTo>
                <a:cubicBezTo>
                  <a:pt x="51" y="99"/>
                  <a:pt x="51" y="99"/>
                  <a:pt x="51" y="99"/>
                </a:cubicBezTo>
                <a:lnTo>
                  <a:pt x="51" y="0"/>
                </a:lnTo>
                <a:close/>
                <a:moveTo>
                  <a:pt x="28" y="113"/>
                </a:moveTo>
                <a:cubicBezTo>
                  <a:pt x="28" y="113"/>
                  <a:pt x="28" y="114"/>
                  <a:pt x="28" y="115"/>
                </a:cubicBezTo>
                <a:cubicBezTo>
                  <a:pt x="28" y="116"/>
                  <a:pt x="28" y="117"/>
                  <a:pt x="28" y="117"/>
                </a:cubicBezTo>
                <a:cubicBezTo>
                  <a:pt x="28" y="118"/>
                  <a:pt x="28" y="118"/>
                  <a:pt x="28" y="118"/>
                </a:cubicBezTo>
                <a:cubicBezTo>
                  <a:pt x="27" y="118"/>
                  <a:pt x="27" y="119"/>
                  <a:pt x="26" y="119"/>
                </a:cubicBezTo>
                <a:cubicBezTo>
                  <a:pt x="26" y="119"/>
                  <a:pt x="25" y="119"/>
                  <a:pt x="25" y="119"/>
                </a:cubicBezTo>
                <a:cubicBezTo>
                  <a:pt x="24" y="120"/>
                  <a:pt x="23" y="120"/>
                  <a:pt x="22" y="120"/>
                </a:cubicBezTo>
                <a:cubicBezTo>
                  <a:pt x="14" y="120"/>
                  <a:pt x="14" y="120"/>
                  <a:pt x="14" y="120"/>
                </a:cubicBezTo>
                <a:cubicBezTo>
                  <a:pt x="14" y="118"/>
                  <a:pt x="14" y="118"/>
                  <a:pt x="14" y="118"/>
                </a:cubicBezTo>
                <a:cubicBezTo>
                  <a:pt x="14" y="104"/>
                  <a:pt x="14" y="104"/>
                  <a:pt x="14" y="104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25" y="104"/>
                  <a:pt x="26" y="105"/>
                  <a:pt x="27" y="105"/>
                </a:cubicBezTo>
                <a:cubicBezTo>
                  <a:pt x="27" y="106"/>
                  <a:pt x="28" y="107"/>
                  <a:pt x="28" y="108"/>
                </a:cubicBezTo>
                <a:cubicBezTo>
                  <a:pt x="28" y="109"/>
                  <a:pt x="27" y="110"/>
                  <a:pt x="27" y="110"/>
                </a:cubicBezTo>
                <a:cubicBezTo>
                  <a:pt x="27" y="111"/>
                  <a:pt x="26" y="111"/>
                  <a:pt x="25" y="111"/>
                </a:cubicBezTo>
                <a:cubicBezTo>
                  <a:pt x="26" y="112"/>
                  <a:pt x="27" y="112"/>
                  <a:pt x="28" y="113"/>
                </a:cubicBezTo>
                <a:close/>
                <a:moveTo>
                  <a:pt x="19" y="110"/>
                </a:moveTo>
                <a:cubicBezTo>
                  <a:pt x="21" y="110"/>
                  <a:pt x="21" y="110"/>
                  <a:pt x="21" y="110"/>
                </a:cubicBezTo>
                <a:cubicBezTo>
                  <a:pt x="22" y="110"/>
                  <a:pt x="22" y="110"/>
                  <a:pt x="23" y="110"/>
                </a:cubicBezTo>
                <a:cubicBezTo>
                  <a:pt x="23" y="110"/>
                  <a:pt x="23" y="109"/>
                  <a:pt x="23" y="109"/>
                </a:cubicBezTo>
                <a:cubicBezTo>
                  <a:pt x="23" y="108"/>
                  <a:pt x="23" y="108"/>
                  <a:pt x="23" y="108"/>
                </a:cubicBezTo>
                <a:cubicBezTo>
                  <a:pt x="22" y="107"/>
                  <a:pt x="22" y="107"/>
                  <a:pt x="21" y="107"/>
                </a:cubicBezTo>
                <a:cubicBezTo>
                  <a:pt x="19" y="107"/>
                  <a:pt x="19" y="107"/>
                  <a:pt x="19" y="107"/>
                </a:cubicBezTo>
                <a:lnTo>
                  <a:pt x="19" y="110"/>
                </a:lnTo>
                <a:close/>
                <a:moveTo>
                  <a:pt x="24" y="115"/>
                </a:moveTo>
                <a:cubicBezTo>
                  <a:pt x="24" y="114"/>
                  <a:pt x="24" y="114"/>
                  <a:pt x="23" y="114"/>
                </a:cubicBezTo>
                <a:cubicBezTo>
                  <a:pt x="23" y="113"/>
                  <a:pt x="22" y="113"/>
                  <a:pt x="21" y="113"/>
                </a:cubicBezTo>
                <a:cubicBezTo>
                  <a:pt x="19" y="113"/>
                  <a:pt x="19" y="113"/>
                  <a:pt x="19" y="113"/>
                </a:cubicBezTo>
                <a:cubicBezTo>
                  <a:pt x="19" y="116"/>
                  <a:pt x="19" y="116"/>
                  <a:pt x="19" y="116"/>
                </a:cubicBezTo>
                <a:cubicBezTo>
                  <a:pt x="21" y="116"/>
                  <a:pt x="21" y="116"/>
                  <a:pt x="21" y="116"/>
                </a:cubicBezTo>
                <a:cubicBezTo>
                  <a:pt x="22" y="116"/>
                  <a:pt x="23" y="116"/>
                  <a:pt x="23" y="116"/>
                </a:cubicBezTo>
                <a:cubicBezTo>
                  <a:pt x="24" y="116"/>
                  <a:pt x="24" y="115"/>
                  <a:pt x="24" y="115"/>
                </a:cubicBezTo>
                <a:close/>
                <a:moveTo>
                  <a:pt x="45" y="118"/>
                </a:moveTo>
                <a:cubicBezTo>
                  <a:pt x="46" y="120"/>
                  <a:pt x="46" y="120"/>
                  <a:pt x="46" y="120"/>
                </a:cubicBezTo>
                <a:cubicBezTo>
                  <a:pt x="41" y="120"/>
                  <a:pt x="41" y="120"/>
                  <a:pt x="41" y="120"/>
                </a:cubicBezTo>
                <a:cubicBezTo>
                  <a:pt x="40" y="118"/>
                  <a:pt x="40" y="118"/>
                  <a:pt x="40" y="118"/>
                </a:cubicBezTo>
                <a:cubicBezTo>
                  <a:pt x="40" y="117"/>
                  <a:pt x="40" y="117"/>
                  <a:pt x="40" y="117"/>
                </a:cubicBezTo>
                <a:cubicBezTo>
                  <a:pt x="35" y="117"/>
                  <a:pt x="35" y="117"/>
                  <a:pt x="35" y="117"/>
                </a:cubicBezTo>
                <a:cubicBezTo>
                  <a:pt x="34" y="118"/>
                  <a:pt x="34" y="118"/>
                  <a:pt x="34" y="118"/>
                </a:cubicBezTo>
                <a:cubicBezTo>
                  <a:pt x="34" y="120"/>
                  <a:pt x="34" y="120"/>
                  <a:pt x="34" y="120"/>
                </a:cubicBezTo>
                <a:cubicBezTo>
                  <a:pt x="29" y="120"/>
                  <a:pt x="29" y="120"/>
                  <a:pt x="29" y="120"/>
                </a:cubicBezTo>
                <a:cubicBezTo>
                  <a:pt x="30" y="118"/>
                  <a:pt x="30" y="118"/>
                  <a:pt x="30" y="118"/>
                </a:cubicBezTo>
                <a:cubicBezTo>
                  <a:pt x="35" y="104"/>
                  <a:pt x="35" y="104"/>
                  <a:pt x="35" y="104"/>
                </a:cubicBezTo>
                <a:cubicBezTo>
                  <a:pt x="40" y="104"/>
                  <a:pt x="40" y="104"/>
                  <a:pt x="40" y="104"/>
                </a:cubicBezTo>
                <a:lnTo>
                  <a:pt x="45" y="118"/>
                </a:lnTo>
                <a:close/>
                <a:moveTo>
                  <a:pt x="39" y="114"/>
                </a:moveTo>
                <a:cubicBezTo>
                  <a:pt x="37" y="108"/>
                  <a:pt x="37" y="108"/>
                  <a:pt x="37" y="108"/>
                </a:cubicBezTo>
                <a:cubicBezTo>
                  <a:pt x="36" y="114"/>
                  <a:pt x="36" y="114"/>
                  <a:pt x="36" y="114"/>
                </a:cubicBezTo>
                <a:lnTo>
                  <a:pt x="39" y="114"/>
                </a:lnTo>
                <a:close/>
                <a:moveTo>
                  <a:pt x="62" y="118"/>
                </a:moveTo>
                <a:cubicBezTo>
                  <a:pt x="62" y="120"/>
                  <a:pt x="62" y="120"/>
                  <a:pt x="62" y="120"/>
                </a:cubicBezTo>
                <a:cubicBezTo>
                  <a:pt x="57" y="120"/>
                  <a:pt x="57" y="120"/>
                  <a:pt x="57" y="120"/>
                </a:cubicBezTo>
                <a:cubicBezTo>
                  <a:pt x="56" y="118"/>
                  <a:pt x="56" y="118"/>
                  <a:pt x="56" y="118"/>
                </a:cubicBezTo>
                <a:cubicBezTo>
                  <a:pt x="55" y="115"/>
                  <a:pt x="55" y="115"/>
                  <a:pt x="55" y="115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3" y="114"/>
                  <a:pt x="53" y="113"/>
                  <a:pt x="53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20"/>
                  <a:pt x="52" y="120"/>
                  <a:pt x="52" y="120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18"/>
                  <a:pt x="47" y="118"/>
                  <a:pt x="47" y="118"/>
                </a:cubicBezTo>
                <a:cubicBezTo>
                  <a:pt x="47" y="104"/>
                  <a:pt x="47" y="104"/>
                  <a:pt x="47" y="104"/>
                </a:cubicBezTo>
                <a:cubicBezTo>
                  <a:pt x="55" y="104"/>
                  <a:pt x="55" y="104"/>
                  <a:pt x="55" y="104"/>
                </a:cubicBezTo>
                <a:cubicBezTo>
                  <a:pt x="57" y="104"/>
                  <a:pt x="58" y="104"/>
                  <a:pt x="59" y="105"/>
                </a:cubicBezTo>
                <a:cubicBezTo>
                  <a:pt x="59" y="105"/>
                  <a:pt x="60" y="105"/>
                  <a:pt x="61" y="106"/>
                </a:cubicBezTo>
                <a:cubicBezTo>
                  <a:pt x="61" y="107"/>
                  <a:pt x="61" y="108"/>
                  <a:pt x="61" y="109"/>
                </a:cubicBezTo>
                <a:cubicBezTo>
                  <a:pt x="61" y="109"/>
                  <a:pt x="61" y="110"/>
                  <a:pt x="61" y="111"/>
                </a:cubicBezTo>
                <a:cubicBezTo>
                  <a:pt x="60" y="111"/>
                  <a:pt x="60" y="112"/>
                  <a:pt x="59" y="112"/>
                </a:cubicBezTo>
                <a:cubicBezTo>
                  <a:pt x="59" y="112"/>
                  <a:pt x="58" y="113"/>
                  <a:pt x="57" y="113"/>
                </a:cubicBezTo>
                <a:cubicBezTo>
                  <a:pt x="58" y="113"/>
                  <a:pt x="58" y="113"/>
                  <a:pt x="59" y="113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60" y="115"/>
                  <a:pt x="60" y="115"/>
                  <a:pt x="60" y="115"/>
                </a:cubicBezTo>
                <a:lnTo>
                  <a:pt x="62" y="118"/>
                </a:lnTo>
                <a:close/>
                <a:moveTo>
                  <a:pt x="56" y="109"/>
                </a:moveTo>
                <a:cubicBezTo>
                  <a:pt x="56" y="108"/>
                  <a:pt x="56" y="108"/>
                  <a:pt x="56" y="108"/>
                </a:cubicBezTo>
                <a:cubicBezTo>
                  <a:pt x="56" y="108"/>
                  <a:pt x="55" y="107"/>
                  <a:pt x="54" y="107"/>
                </a:cubicBezTo>
                <a:cubicBezTo>
                  <a:pt x="52" y="107"/>
                  <a:pt x="52" y="107"/>
                  <a:pt x="52" y="107"/>
                </a:cubicBezTo>
                <a:cubicBezTo>
                  <a:pt x="52" y="110"/>
                  <a:pt x="52" y="110"/>
                  <a:pt x="52" y="110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10"/>
                  <a:pt x="55" y="110"/>
                  <a:pt x="55" y="110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56" y="110"/>
                  <a:pt x="56" y="109"/>
                  <a:pt x="56" y="109"/>
                </a:cubicBezTo>
                <a:close/>
                <a:moveTo>
                  <a:pt x="73" y="116"/>
                </a:moveTo>
                <a:cubicBezTo>
                  <a:pt x="72" y="116"/>
                  <a:pt x="72" y="116"/>
                  <a:pt x="71" y="116"/>
                </a:cubicBezTo>
                <a:cubicBezTo>
                  <a:pt x="70" y="116"/>
                  <a:pt x="69" y="116"/>
                  <a:pt x="69" y="115"/>
                </a:cubicBezTo>
                <a:cubicBezTo>
                  <a:pt x="68" y="115"/>
                  <a:pt x="68" y="114"/>
                  <a:pt x="68" y="112"/>
                </a:cubicBezTo>
                <a:cubicBezTo>
                  <a:pt x="68" y="111"/>
                  <a:pt x="68" y="109"/>
                  <a:pt x="68" y="109"/>
                </a:cubicBezTo>
                <a:cubicBezTo>
                  <a:pt x="69" y="108"/>
                  <a:pt x="70" y="108"/>
                  <a:pt x="71" y="108"/>
                </a:cubicBezTo>
                <a:cubicBezTo>
                  <a:pt x="71" y="108"/>
                  <a:pt x="72" y="108"/>
                  <a:pt x="72" y="108"/>
                </a:cubicBezTo>
                <a:cubicBezTo>
                  <a:pt x="73" y="108"/>
                  <a:pt x="73" y="108"/>
                  <a:pt x="73" y="109"/>
                </a:cubicBezTo>
                <a:cubicBezTo>
                  <a:pt x="73" y="109"/>
                  <a:pt x="74" y="109"/>
                  <a:pt x="74" y="110"/>
                </a:cubicBezTo>
                <a:cubicBezTo>
                  <a:pt x="78" y="109"/>
                  <a:pt x="78" y="109"/>
                  <a:pt x="78" y="109"/>
                </a:cubicBezTo>
                <a:cubicBezTo>
                  <a:pt x="77" y="107"/>
                  <a:pt x="77" y="106"/>
                  <a:pt x="75" y="105"/>
                </a:cubicBezTo>
                <a:cubicBezTo>
                  <a:pt x="74" y="104"/>
                  <a:pt x="73" y="104"/>
                  <a:pt x="71" y="104"/>
                </a:cubicBezTo>
                <a:cubicBezTo>
                  <a:pt x="68" y="104"/>
                  <a:pt x="66" y="105"/>
                  <a:pt x="65" y="106"/>
                </a:cubicBezTo>
                <a:cubicBezTo>
                  <a:pt x="64" y="107"/>
                  <a:pt x="63" y="109"/>
                  <a:pt x="63" y="112"/>
                </a:cubicBezTo>
                <a:cubicBezTo>
                  <a:pt x="63" y="114"/>
                  <a:pt x="63" y="115"/>
                  <a:pt x="64" y="117"/>
                </a:cubicBezTo>
                <a:cubicBezTo>
                  <a:pt x="64" y="117"/>
                  <a:pt x="65" y="117"/>
                  <a:pt x="65" y="118"/>
                </a:cubicBezTo>
                <a:cubicBezTo>
                  <a:pt x="66" y="118"/>
                  <a:pt x="66" y="119"/>
                  <a:pt x="67" y="119"/>
                </a:cubicBezTo>
                <a:cubicBezTo>
                  <a:pt x="68" y="120"/>
                  <a:pt x="69" y="120"/>
                  <a:pt x="71" y="120"/>
                </a:cubicBezTo>
                <a:cubicBezTo>
                  <a:pt x="72" y="120"/>
                  <a:pt x="74" y="120"/>
                  <a:pt x="74" y="119"/>
                </a:cubicBezTo>
                <a:cubicBezTo>
                  <a:pt x="75" y="119"/>
                  <a:pt x="76" y="118"/>
                  <a:pt x="76" y="118"/>
                </a:cubicBezTo>
                <a:cubicBezTo>
                  <a:pt x="77" y="118"/>
                  <a:pt x="77" y="118"/>
                  <a:pt x="77" y="118"/>
                </a:cubicBezTo>
                <a:cubicBezTo>
                  <a:pt x="77" y="117"/>
                  <a:pt x="78" y="116"/>
                  <a:pt x="78" y="115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74" y="114"/>
                  <a:pt x="73" y="115"/>
                  <a:pt x="73" y="116"/>
                </a:cubicBezTo>
                <a:close/>
                <a:moveTo>
                  <a:pt x="94" y="106"/>
                </a:moveTo>
                <a:cubicBezTo>
                  <a:pt x="95" y="107"/>
                  <a:pt x="96" y="109"/>
                  <a:pt x="96" y="112"/>
                </a:cubicBezTo>
                <a:cubicBezTo>
                  <a:pt x="96" y="114"/>
                  <a:pt x="95" y="115"/>
                  <a:pt x="95" y="116"/>
                </a:cubicBezTo>
                <a:cubicBezTo>
                  <a:pt x="94" y="117"/>
                  <a:pt x="94" y="117"/>
                  <a:pt x="94" y="118"/>
                </a:cubicBezTo>
                <a:cubicBezTo>
                  <a:pt x="93" y="118"/>
                  <a:pt x="93" y="119"/>
                  <a:pt x="92" y="119"/>
                </a:cubicBezTo>
                <a:cubicBezTo>
                  <a:pt x="91" y="120"/>
                  <a:pt x="90" y="120"/>
                  <a:pt x="88" y="120"/>
                </a:cubicBezTo>
                <a:cubicBezTo>
                  <a:pt x="86" y="120"/>
                  <a:pt x="85" y="120"/>
                  <a:pt x="84" y="119"/>
                </a:cubicBezTo>
                <a:cubicBezTo>
                  <a:pt x="83" y="119"/>
                  <a:pt x="82" y="118"/>
                  <a:pt x="82" y="118"/>
                </a:cubicBezTo>
                <a:cubicBezTo>
                  <a:pt x="81" y="117"/>
                  <a:pt x="81" y="117"/>
                  <a:pt x="81" y="116"/>
                </a:cubicBezTo>
                <a:cubicBezTo>
                  <a:pt x="80" y="115"/>
                  <a:pt x="80" y="114"/>
                  <a:pt x="80" y="112"/>
                </a:cubicBezTo>
                <a:cubicBezTo>
                  <a:pt x="80" y="109"/>
                  <a:pt x="80" y="107"/>
                  <a:pt x="82" y="106"/>
                </a:cubicBezTo>
                <a:cubicBezTo>
                  <a:pt x="83" y="105"/>
                  <a:pt x="85" y="104"/>
                  <a:pt x="88" y="104"/>
                </a:cubicBezTo>
                <a:cubicBezTo>
                  <a:pt x="90" y="104"/>
                  <a:pt x="92" y="105"/>
                  <a:pt x="94" y="106"/>
                </a:cubicBezTo>
                <a:close/>
                <a:moveTo>
                  <a:pt x="91" y="112"/>
                </a:moveTo>
                <a:cubicBezTo>
                  <a:pt x="91" y="110"/>
                  <a:pt x="91" y="109"/>
                  <a:pt x="90" y="109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7" y="108"/>
                  <a:pt x="86" y="108"/>
                  <a:pt x="85" y="109"/>
                </a:cubicBezTo>
                <a:cubicBezTo>
                  <a:pt x="85" y="109"/>
                  <a:pt x="84" y="110"/>
                  <a:pt x="84" y="112"/>
                </a:cubicBezTo>
                <a:cubicBezTo>
                  <a:pt x="84" y="114"/>
                  <a:pt x="85" y="115"/>
                  <a:pt x="85" y="115"/>
                </a:cubicBezTo>
                <a:cubicBezTo>
                  <a:pt x="86" y="116"/>
                  <a:pt x="87" y="116"/>
                  <a:pt x="88" y="116"/>
                </a:cubicBezTo>
                <a:cubicBezTo>
                  <a:pt x="89" y="116"/>
                  <a:pt x="89" y="116"/>
                  <a:pt x="90" y="115"/>
                </a:cubicBezTo>
                <a:cubicBezTo>
                  <a:pt x="91" y="115"/>
                  <a:pt x="91" y="113"/>
                  <a:pt x="91" y="112"/>
                </a:cubicBezTo>
                <a:close/>
                <a:moveTo>
                  <a:pt x="112" y="109"/>
                </a:moveTo>
                <a:cubicBezTo>
                  <a:pt x="112" y="110"/>
                  <a:pt x="112" y="111"/>
                  <a:pt x="112" y="112"/>
                </a:cubicBezTo>
                <a:cubicBezTo>
                  <a:pt x="112" y="114"/>
                  <a:pt x="112" y="115"/>
                  <a:pt x="112" y="116"/>
                </a:cubicBezTo>
                <a:cubicBezTo>
                  <a:pt x="112" y="117"/>
                  <a:pt x="111" y="117"/>
                  <a:pt x="110" y="118"/>
                </a:cubicBezTo>
                <a:cubicBezTo>
                  <a:pt x="110" y="118"/>
                  <a:pt x="110" y="118"/>
                  <a:pt x="110" y="118"/>
                </a:cubicBezTo>
                <a:cubicBezTo>
                  <a:pt x="110" y="119"/>
                  <a:pt x="109" y="119"/>
                  <a:pt x="108" y="119"/>
                </a:cubicBezTo>
                <a:cubicBezTo>
                  <a:pt x="107" y="119"/>
                  <a:pt x="106" y="120"/>
                  <a:pt x="105" y="120"/>
                </a:cubicBezTo>
                <a:cubicBezTo>
                  <a:pt x="98" y="120"/>
                  <a:pt x="98" y="120"/>
                  <a:pt x="98" y="120"/>
                </a:cubicBezTo>
                <a:cubicBezTo>
                  <a:pt x="98" y="118"/>
                  <a:pt x="98" y="118"/>
                  <a:pt x="98" y="118"/>
                </a:cubicBezTo>
                <a:cubicBezTo>
                  <a:pt x="98" y="104"/>
                  <a:pt x="98" y="104"/>
                  <a:pt x="98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7" y="104"/>
                  <a:pt x="108" y="104"/>
                  <a:pt x="109" y="105"/>
                </a:cubicBezTo>
                <a:cubicBezTo>
                  <a:pt x="110" y="105"/>
                  <a:pt x="110" y="106"/>
                  <a:pt x="111" y="106"/>
                </a:cubicBezTo>
                <a:cubicBezTo>
                  <a:pt x="111" y="107"/>
                  <a:pt x="112" y="108"/>
                  <a:pt x="112" y="109"/>
                </a:cubicBezTo>
                <a:close/>
                <a:moveTo>
                  <a:pt x="108" y="112"/>
                </a:moveTo>
                <a:cubicBezTo>
                  <a:pt x="108" y="110"/>
                  <a:pt x="107" y="109"/>
                  <a:pt x="107" y="109"/>
                </a:cubicBezTo>
                <a:cubicBezTo>
                  <a:pt x="106" y="108"/>
                  <a:pt x="105" y="108"/>
                  <a:pt x="104" y="108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3" y="116"/>
                  <a:pt x="103" y="116"/>
                  <a:pt x="103" y="116"/>
                </a:cubicBezTo>
                <a:cubicBezTo>
                  <a:pt x="104" y="116"/>
                  <a:pt x="104" y="116"/>
                  <a:pt x="104" y="116"/>
                </a:cubicBezTo>
                <a:cubicBezTo>
                  <a:pt x="105" y="116"/>
                  <a:pt x="106" y="116"/>
                  <a:pt x="106" y="116"/>
                </a:cubicBezTo>
                <a:cubicBezTo>
                  <a:pt x="107" y="116"/>
                  <a:pt x="107" y="115"/>
                  <a:pt x="107" y="115"/>
                </a:cubicBezTo>
                <a:cubicBezTo>
                  <a:pt x="108" y="114"/>
                  <a:pt x="108" y="113"/>
                  <a:pt x="108" y="112"/>
                </a:cubicBezTo>
                <a:close/>
                <a:moveTo>
                  <a:pt x="120" y="113"/>
                </a:moveTo>
                <a:cubicBezTo>
                  <a:pt x="127" y="113"/>
                  <a:pt x="127" y="113"/>
                  <a:pt x="127" y="113"/>
                </a:cubicBezTo>
                <a:cubicBezTo>
                  <a:pt x="127" y="110"/>
                  <a:pt x="127" y="110"/>
                  <a:pt x="127" y="110"/>
                </a:cubicBezTo>
                <a:cubicBezTo>
                  <a:pt x="120" y="110"/>
                  <a:pt x="120" y="110"/>
                  <a:pt x="120" y="110"/>
                </a:cubicBezTo>
                <a:cubicBezTo>
                  <a:pt x="120" y="108"/>
                  <a:pt x="120" y="108"/>
                  <a:pt x="120" y="108"/>
                </a:cubicBezTo>
                <a:cubicBezTo>
                  <a:pt x="128" y="108"/>
                  <a:pt x="128" y="108"/>
                  <a:pt x="128" y="108"/>
                </a:cubicBezTo>
                <a:cubicBezTo>
                  <a:pt x="128" y="104"/>
                  <a:pt x="128" y="104"/>
                  <a:pt x="128" y="104"/>
                </a:cubicBezTo>
                <a:cubicBezTo>
                  <a:pt x="115" y="104"/>
                  <a:pt x="115" y="104"/>
                  <a:pt x="115" y="104"/>
                </a:cubicBezTo>
                <a:cubicBezTo>
                  <a:pt x="115" y="118"/>
                  <a:pt x="115" y="118"/>
                  <a:pt x="115" y="118"/>
                </a:cubicBezTo>
                <a:cubicBezTo>
                  <a:pt x="115" y="120"/>
                  <a:pt x="115" y="120"/>
                  <a:pt x="115" y="120"/>
                </a:cubicBezTo>
                <a:cubicBezTo>
                  <a:pt x="128" y="120"/>
                  <a:pt x="128" y="120"/>
                  <a:pt x="128" y="120"/>
                </a:cubicBezTo>
                <a:cubicBezTo>
                  <a:pt x="128" y="118"/>
                  <a:pt x="128" y="118"/>
                  <a:pt x="128" y="118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0" y="116"/>
                  <a:pt x="120" y="116"/>
                  <a:pt x="120" y="116"/>
                </a:cubicBezTo>
                <a:lnTo>
                  <a:pt x="120" y="11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4"/>
          <p:cNvSpPr/>
          <p:nvPr/>
        </p:nvSpPr>
        <p:spPr>
          <a:xfrm>
            <a:off x="52810" y="2614824"/>
            <a:ext cx="272502" cy="326414"/>
          </a:xfrm>
          <a:custGeom>
            <a:rect b="b" l="l" r="r" t="t"/>
            <a:pathLst>
              <a:path extrusionOk="0" h="141" w="118">
                <a:moveTo>
                  <a:pt x="11" y="93"/>
                </a:moveTo>
                <a:cubicBezTo>
                  <a:pt x="13" y="93"/>
                  <a:pt x="13" y="93"/>
                  <a:pt x="13" y="93"/>
                </a:cubicBezTo>
                <a:cubicBezTo>
                  <a:pt x="13" y="100"/>
                  <a:pt x="13" y="100"/>
                  <a:pt x="13" y="100"/>
                </a:cubicBezTo>
                <a:cubicBezTo>
                  <a:pt x="11" y="100"/>
                  <a:pt x="11" y="100"/>
                  <a:pt x="11" y="100"/>
                </a:cubicBezTo>
                <a:lnTo>
                  <a:pt x="11" y="93"/>
                </a:lnTo>
                <a:close/>
                <a:moveTo>
                  <a:pt x="11" y="90"/>
                </a:moveTo>
                <a:cubicBezTo>
                  <a:pt x="13" y="90"/>
                  <a:pt x="13" y="90"/>
                  <a:pt x="13" y="90"/>
                </a:cubicBezTo>
                <a:cubicBezTo>
                  <a:pt x="13" y="82"/>
                  <a:pt x="13" y="82"/>
                  <a:pt x="13" y="82"/>
                </a:cubicBezTo>
                <a:cubicBezTo>
                  <a:pt x="11" y="82"/>
                  <a:pt x="11" y="82"/>
                  <a:pt x="11" y="82"/>
                </a:cubicBezTo>
                <a:lnTo>
                  <a:pt x="11" y="90"/>
                </a:lnTo>
                <a:close/>
                <a:moveTo>
                  <a:pt x="11" y="121"/>
                </a:moveTo>
                <a:cubicBezTo>
                  <a:pt x="13" y="121"/>
                  <a:pt x="13" y="121"/>
                  <a:pt x="13" y="121"/>
                </a:cubicBezTo>
                <a:cubicBezTo>
                  <a:pt x="13" y="113"/>
                  <a:pt x="13" y="113"/>
                  <a:pt x="13" y="113"/>
                </a:cubicBezTo>
                <a:cubicBezTo>
                  <a:pt x="11" y="113"/>
                  <a:pt x="11" y="113"/>
                  <a:pt x="11" y="113"/>
                </a:cubicBezTo>
                <a:lnTo>
                  <a:pt x="11" y="121"/>
                </a:lnTo>
                <a:close/>
                <a:moveTo>
                  <a:pt x="13" y="65"/>
                </a:moveTo>
                <a:cubicBezTo>
                  <a:pt x="13" y="64"/>
                  <a:pt x="14" y="63"/>
                  <a:pt x="14" y="63"/>
                </a:cubicBezTo>
                <a:cubicBezTo>
                  <a:pt x="13" y="61"/>
                  <a:pt x="13" y="61"/>
                  <a:pt x="13" y="61"/>
                </a:cubicBezTo>
                <a:cubicBezTo>
                  <a:pt x="12" y="62"/>
                  <a:pt x="11" y="64"/>
                  <a:pt x="11" y="65"/>
                </a:cubicBezTo>
                <a:cubicBezTo>
                  <a:pt x="11" y="69"/>
                  <a:pt x="11" y="69"/>
                  <a:pt x="11" y="69"/>
                </a:cubicBezTo>
                <a:cubicBezTo>
                  <a:pt x="13" y="69"/>
                  <a:pt x="13" y="69"/>
                  <a:pt x="13" y="69"/>
                </a:cubicBezTo>
                <a:lnTo>
                  <a:pt x="13" y="65"/>
                </a:lnTo>
                <a:close/>
                <a:moveTo>
                  <a:pt x="11" y="124"/>
                </a:moveTo>
                <a:cubicBezTo>
                  <a:pt x="11" y="127"/>
                  <a:pt x="14" y="129"/>
                  <a:pt x="16" y="130"/>
                </a:cubicBezTo>
                <a:cubicBezTo>
                  <a:pt x="17" y="128"/>
                  <a:pt x="17" y="128"/>
                  <a:pt x="17" y="128"/>
                </a:cubicBezTo>
                <a:cubicBezTo>
                  <a:pt x="15" y="127"/>
                  <a:pt x="13" y="126"/>
                  <a:pt x="13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11" y="124"/>
                  <a:pt x="11" y="124"/>
                  <a:pt x="11" y="124"/>
                </a:cubicBezTo>
                <a:close/>
                <a:moveTo>
                  <a:pt x="11" y="110"/>
                </a:moveTo>
                <a:cubicBezTo>
                  <a:pt x="13" y="110"/>
                  <a:pt x="13" y="110"/>
                  <a:pt x="13" y="110"/>
                </a:cubicBezTo>
                <a:cubicBezTo>
                  <a:pt x="13" y="103"/>
                  <a:pt x="13" y="103"/>
                  <a:pt x="13" y="103"/>
                </a:cubicBezTo>
                <a:cubicBezTo>
                  <a:pt x="11" y="103"/>
                  <a:pt x="11" y="103"/>
                  <a:pt x="11" y="103"/>
                </a:cubicBezTo>
                <a:lnTo>
                  <a:pt x="11" y="110"/>
                </a:lnTo>
                <a:close/>
                <a:moveTo>
                  <a:pt x="103" y="116"/>
                </a:moveTo>
                <a:cubicBezTo>
                  <a:pt x="101" y="116"/>
                  <a:pt x="101" y="116"/>
                  <a:pt x="101" y="116"/>
                </a:cubicBezTo>
                <a:cubicBezTo>
                  <a:pt x="101" y="112"/>
                  <a:pt x="101" y="112"/>
                  <a:pt x="101" y="112"/>
                </a:cubicBezTo>
                <a:cubicBezTo>
                  <a:pt x="83" y="112"/>
                  <a:pt x="83" y="112"/>
                  <a:pt x="83" y="112"/>
                </a:cubicBezTo>
                <a:cubicBezTo>
                  <a:pt x="73" y="112"/>
                  <a:pt x="65" y="104"/>
                  <a:pt x="65" y="94"/>
                </a:cubicBezTo>
                <a:cubicBezTo>
                  <a:pt x="65" y="84"/>
                  <a:pt x="73" y="76"/>
                  <a:pt x="83" y="76"/>
                </a:cubicBezTo>
                <a:cubicBezTo>
                  <a:pt x="107" y="76"/>
                  <a:pt x="107" y="76"/>
                  <a:pt x="107" y="76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7" y="58"/>
                  <a:pt x="104" y="55"/>
                  <a:pt x="101" y="55"/>
                </a:cubicBezTo>
                <a:cubicBezTo>
                  <a:pt x="14" y="55"/>
                  <a:pt x="14" y="55"/>
                  <a:pt x="14" y="55"/>
                </a:cubicBezTo>
                <a:cubicBezTo>
                  <a:pt x="10" y="55"/>
                  <a:pt x="7" y="58"/>
                  <a:pt x="7" y="62"/>
                </a:cubicBezTo>
                <a:cubicBezTo>
                  <a:pt x="7" y="127"/>
                  <a:pt x="7" y="127"/>
                  <a:pt x="7" y="127"/>
                </a:cubicBezTo>
                <a:cubicBezTo>
                  <a:pt x="7" y="131"/>
                  <a:pt x="10" y="134"/>
                  <a:pt x="14" y="134"/>
                </a:cubicBezTo>
                <a:cubicBezTo>
                  <a:pt x="101" y="134"/>
                  <a:pt x="101" y="134"/>
                  <a:pt x="101" y="134"/>
                </a:cubicBezTo>
                <a:cubicBezTo>
                  <a:pt x="104" y="134"/>
                  <a:pt x="107" y="131"/>
                  <a:pt x="107" y="127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14" y="113"/>
                  <a:pt x="114" y="113"/>
                  <a:pt x="114" y="113"/>
                </a:cubicBezTo>
                <a:cubicBezTo>
                  <a:pt x="114" y="127"/>
                  <a:pt x="114" y="127"/>
                  <a:pt x="114" y="127"/>
                </a:cubicBezTo>
                <a:cubicBezTo>
                  <a:pt x="114" y="135"/>
                  <a:pt x="108" y="141"/>
                  <a:pt x="101" y="141"/>
                </a:cubicBezTo>
                <a:cubicBezTo>
                  <a:pt x="14" y="141"/>
                  <a:pt x="14" y="141"/>
                  <a:pt x="14" y="141"/>
                </a:cubicBezTo>
                <a:cubicBezTo>
                  <a:pt x="6" y="141"/>
                  <a:pt x="0" y="135"/>
                  <a:pt x="0" y="127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54"/>
                  <a:pt x="6" y="48"/>
                  <a:pt x="14" y="48"/>
                </a:cubicBezTo>
                <a:cubicBezTo>
                  <a:pt x="19" y="48"/>
                  <a:pt x="19" y="48"/>
                  <a:pt x="19" y="48"/>
                </a:cubicBezTo>
                <a:cubicBezTo>
                  <a:pt x="22" y="45"/>
                  <a:pt x="22" y="45"/>
                  <a:pt x="22" y="45"/>
                </a:cubicBezTo>
                <a:cubicBezTo>
                  <a:pt x="64" y="3"/>
                  <a:pt x="64" y="3"/>
                  <a:pt x="64" y="3"/>
                </a:cubicBezTo>
                <a:cubicBezTo>
                  <a:pt x="66" y="0"/>
                  <a:pt x="70" y="0"/>
                  <a:pt x="73" y="3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04" y="34"/>
                  <a:pt x="104" y="38"/>
                  <a:pt x="101" y="41"/>
                </a:cubicBezTo>
                <a:cubicBezTo>
                  <a:pt x="96" y="46"/>
                  <a:pt x="96" y="46"/>
                  <a:pt x="96" y="46"/>
                </a:cubicBezTo>
                <a:cubicBezTo>
                  <a:pt x="94" y="48"/>
                  <a:pt x="94" y="48"/>
                  <a:pt x="94" y="48"/>
                </a:cubicBezTo>
                <a:cubicBezTo>
                  <a:pt x="101" y="48"/>
                  <a:pt x="101" y="48"/>
                  <a:pt x="101" y="48"/>
                </a:cubicBezTo>
                <a:cubicBezTo>
                  <a:pt x="108" y="48"/>
                  <a:pt x="114" y="54"/>
                  <a:pt x="114" y="62"/>
                </a:cubicBezTo>
                <a:cubicBezTo>
                  <a:pt x="114" y="76"/>
                  <a:pt x="114" y="76"/>
                  <a:pt x="114" y="76"/>
                </a:cubicBezTo>
                <a:cubicBezTo>
                  <a:pt x="118" y="76"/>
                  <a:pt x="118" y="76"/>
                  <a:pt x="118" y="76"/>
                </a:cubicBezTo>
                <a:cubicBezTo>
                  <a:pt x="118" y="112"/>
                  <a:pt x="118" y="112"/>
                  <a:pt x="118" y="112"/>
                </a:cubicBezTo>
                <a:cubicBezTo>
                  <a:pt x="103" y="112"/>
                  <a:pt x="103" y="112"/>
                  <a:pt x="103" y="112"/>
                </a:cubicBezTo>
                <a:lnTo>
                  <a:pt x="103" y="116"/>
                </a:lnTo>
                <a:close/>
                <a:moveTo>
                  <a:pt x="69" y="48"/>
                </a:moveTo>
                <a:cubicBezTo>
                  <a:pt x="69" y="47"/>
                  <a:pt x="69" y="46"/>
                  <a:pt x="69" y="45"/>
                </a:cubicBezTo>
                <a:cubicBezTo>
                  <a:pt x="69" y="42"/>
                  <a:pt x="68" y="40"/>
                  <a:pt x="66" y="38"/>
                </a:cubicBezTo>
                <a:cubicBezTo>
                  <a:pt x="60" y="32"/>
                  <a:pt x="50" y="33"/>
                  <a:pt x="44" y="39"/>
                </a:cubicBezTo>
                <a:cubicBezTo>
                  <a:pt x="42" y="41"/>
                  <a:pt x="41" y="43"/>
                  <a:pt x="40" y="45"/>
                </a:cubicBezTo>
                <a:cubicBezTo>
                  <a:pt x="40" y="46"/>
                  <a:pt x="39" y="47"/>
                  <a:pt x="39" y="48"/>
                </a:cubicBezTo>
                <a:cubicBezTo>
                  <a:pt x="47" y="48"/>
                  <a:pt x="47" y="48"/>
                  <a:pt x="47" y="48"/>
                </a:cubicBezTo>
                <a:cubicBezTo>
                  <a:pt x="47" y="47"/>
                  <a:pt x="47" y="46"/>
                  <a:pt x="48" y="45"/>
                </a:cubicBezTo>
                <a:cubicBezTo>
                  <a:pt x="48" y="45"/>
                  <a:pt x="48" y="44"/>
                  <a:pt x="48" y="44"/>
                </a:cubicBezTo>
                <a:cubicBezTo>
                  <a:pt x="46" y="42"/>
                  <a:pt x="46" y="42"/>
                  <a:pt x="46" y="42"/>
                </a:cubicBezTo>
                <a:cubicBezTo>
                  <a:pt x="48" y="41"/>
                  <a:pt x="48" y="41"/>
                  <a:pt x="48" y="41"/>
                </a:cubicBezTo>
                <a:cubicBezTo>
                  <a:pt x="50" y="42"/>
                  <a:pt x="50" y="42"/>
                  <a:pt x="50" y="42"/>
                </a:cubicBezTo>
                <a:cubicBezTo>
                  <a:pt x="51" y="41"/>
                  <a:pt x="52" y="41"/>
                  <a:pt x="53" y="40"/>
                </a:cubicBezTo>
                <a:cubicBezTo>
                  <a:pt x="54" y="43"/>
                  <a:pt x="54" y="43"/>
                  <a:pt x="54" y="43"/>
                </a:cubicBezTo>
                <a:cubicBezTo>
                  <a:pt x="54" y="43"/>
                  <a:pt x="52" y="43"/>
                  <a:pt x="51" y="45"/>
                </a:cubicBezTo>
                <a:cubicBezTo>
                  <a:pt x="51" y="45"/>
                  <a:pt x="51" y="45"/>
                  <a:pt x="51" y="45"/>
                </a:cubicBezTo>
                <a:cubicBezTo>
                  <a:pt x="50" y="46"/>
                  <a:pt x="50" y="47"/>
                  <a:pt x="50" y="47"/>
                </a:cubicBezTo>
                <a:cubicBezTo>
                  <a:pt x="51" y="48"/>
                  <a:pt x="52" y="48"/>
                  <a:pt x="54" y="47"/>
                </a:cubicBezTo>
                <a:cubicBezTo>
                  <a:pt x="57" y="45"/>
                  <a:pt x="59" y="45"/>
                  <a:pt x="60" y="47"/>
                </a:cubicBezTo>
                <a:cubicBezTo>
                  <a:pt x="61" y="47"/>
                  <a:pt x="61" y="48"/>
                  <a:pt x="61" y="48"/>
                </a:cubicBezTo>
                <a:lnTo>
                  <a:pt x="69" y="48"/>
                </a:lnTo>
                <a:close/>
                <a:moveTo>
                  <a:pt x="79" y="30"/>
                </a:moveTo>
                <a:cubicBezTo>
                  <a:pt x="79" y="30"/>
                  <a:pt x="79" y="29"/>
                  <a:pt x="79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7" y="27"/>
                  <a:pt x="77" y="26"/>
                  <a:pt x="77" y="26"/>
                </a:cubicBezTo>
                <a:cubicBezTo>
                  <a:pt x="77" y="26"/>
                  <a:pt x="76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4" y="25"/>
                </a:cubicBezTo>
                <a:cubicBezTo>
                  <a:pt x="74" y="25"/>
                  <a:pt x="74" y="25"/>
                  <a:pt x="74" y="25"/>
                </a:cubicBezTo>
                <a:cubicBezTo>
                  <a:pt x="74" y="25"/>
                  <a:pt x="74" y="25"/>
                  <a:pt x="74" y="25"/>
                </a:cubicBezTo>
                <a:cubicBezTo>
                  <a:pt x="74" y="25"/>
                  <a:pt x="74" y="25"/>
                  <a:pt x="74" y="25"/>
                </a:cubicBezTo>
                <a:cubicBezTo>
                  <a:pt x="73" y="24"/>
                  <a:pt x="73" y="24"/>
                  <a:pt x="73" y="25"/>
                </a:cubicBezTo>
                <a:cubicBezTo>
                  <a:pt x="73" y="25"/>
                  <a:pt x="73" y="25"/>
                  <a:pt x="73" y="25"/>
                </a:cubicBezTo>
                <a:cubicBezTo>
                  <a:pt x="73" y="25"/>
                  <a:pt x="72" y="25"/>
                  <a:pt x="72" y="25"/>
                </a:cubicBezTo>
                <a:cubicBezTo>
                  <a:pt x="72" y="25"/>
                  <a:pt x="72" y="25"/>
                  <a:pt x="72" y="25"/>
                </a:cubicBezTo>
                <a:cubicBezTo>
                  <a:pt x="72" y="25"/>
                  <a:pt x="72" y="25"/>
                  <a:pt x="71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0" y="25"/>
                  <a:pt x="70" y="25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69" y="26"/>
                  <a:pt x="69" y="26"/>
                </a:cubicBezTo>
                <a:cubicBezTo>
                  <a:pt x="69" y="26"/>
                  <a:pt x="69" y="27"/>
                  <a:pt x="69" y="27"/>
                </a:cubicBezTo>
                <a:cubicBezTo>
                  <a:pt x="69" y="27"/>
                  <a:pt x="69" y="27"/>
                  <a:pt x="69" y="27"/>
                </a:cubicBezTo>
                <a:cubicBezTo>
                  <a:pt x="68" y="27"/>
                  <a:pt x="68" y="27"/>
                  <a:pt x="68" y="28"/>
                </a:cubicBezTo>
                <a:cubicBezTo>
                  <a:pt x="68" y="28"/>
                  <a:pt x="68" y="28"/>
                  <a:pt x="68" y="28"/>
                </a:cubicBezTo>
                <a:cubicBezTo>
                  <a:pt x="68" y="28"/>
                  <a:pt x="68" y="28"/>
                  <a:pt x="68" y="29"/>
                </a:cubicBezTo>
                <a:cubicBezTo>
                  <a:pt x="68" y="29"/>
                  <a:pt x="68" y="29"/>
                  <a:pt x="68" y="29"/>
                </a:cubicBezTo>
                <a:cubicBezTo>
                  <a:pt x="68" y="29"/>
                  <a:pt x="68" y="29"/>
                  <a:pt x="68" y="30"/>
                </a:cubicBezTo>
                <a:cubicBezTo>
                  <a:pt x="68" y="30"/>
                  <a:pt x="68" y="30"/>
                  <a:pt x="68" y="30"/>
                </a:cubicBezTo>
                <a:cubicBezTo>
                  <a:pt x="68" y="30"/>
                  <a:pt x="68" y="30"/>
                  <a:pt x="68" y="31"/>
                </a:cubicBezTo>
                <a:cubicBezTo>
                  <a:pt x="68" y="31"/>
                  <a:pt x="68" y="31"/>
                  <a:pt x="68" y="31"/>
                </a:cubicBezTo>
                <a:cubicBezTo>
                  <a:pt x="68" y="31"/>
                  <a:pt x="68" y="31"/>
                  <a:pt x="68" y="32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2"/>
                  <a:pt x="68" y="33"/>
                  <a:pt x="68" y="33"/>
                </a:cubicBezTo>
                <a:cubicBezTo>
                  <a:pt x="68" y="33"/>
                  <a:pt x="69" y="33"/>
                  <a:pt x="69" y="33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34"/>
                  <a:pt x="69" y="34"/>
                  <a:pt x="69" y="34"/>
                </a:cubicBezTo>
                <a:cubicBezTo>
                  <a:pt x="69" y="34"/>
                  <a:pt x="69" y="34"/>
                  <a:pt x="69" y="34"/>
                </a:cubicBezTo>
                <a:cubicBezTo>
                  <a:pt x="69" y="34"/>
                  <a:pt x="70" y="34"/>
                  <a:pt x="70" y="34"/>
                </a:cubicBezTo>
                <a:cubicBezTo>
                  <a:pt x="70" y="34"/>
                  <a:pt x="70" y="34"/>
                  <a:pt x="70" y="34"/>
                </a:cubicBezTo>
                <a:cubicBezTo>
                  <a:pt x="70" y="34"/>
                  <a:pt x="70" y="35"/>
                  <a:pt x="70" y="35"/>
                </a:cubicBezTo>
                <a:cubicBezTo>
                  <a:pt x="70" y="35"/>
                  <a:pt x="70" y="35"/>
                  <a:pt x="70" y="35"/>
                </a:cubicBezTo>
                <a:cubicBezTo>
                  <a:pt x="70" y="35"/>
                  <a:pt x="71" y="35"/>
                  <a:pt x="71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1" y="35"/>
                  <a:pt x="71" y="35"/>
                  <a:pt x="72" y="35"/>
                </a:cubicBezTo>
                <a:cubicBezTo>
                  <a:pt x="72" y="35"/>
                  <a:pt x="72" y="35"/>
                  <a:pt x="72" y="35"/>
                </a:cubicBezTo>
                <a:cubicBezTo>
                  <a:pt x="72" y="35"/>
                  <a:pt x="72" y="35"/>
                  <a:pt x="72" y="35"/>
                </a:cubicBezTo>
                <a:cubicBezTo>
                  <a:pt x="72" y="35"/>
                  <a:pt x="72" y="35"/>
                  <a:pt x="72" y="35"/>
                </a:cubicBezTo>
                <a:cubicBezTo>
                  <a:pt x="72" y="35"/>
                  <a:pt x="73" y="35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3" y="35"/>
                  <a:pt x="73" y="36"/>
                  <a:pt x="73" y="36"/>
                </a:cubicBezTo>
                <a:cubicBezTo>
                  <a:pt x="73" y="36"/>
                  <a:pt x="73" y="36"/>
                  <a:pt x="73" y="35"/>
                </a:cubicBezTo>
                <a:cubicBezTo>
                  <a:pt x="73" y="36"/>
                  <a:pt x="73" y="36"/>
                  <a:pt x="73" y="35"/>
                </a:cubicBezTo>
                <a:cubicBezTo>
                  <a:pt x="73" y="35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4"/>
                </a:cubicBezTo>
                <a:cubicBezTo>
                  <a:pt x="76" y="34"/>
                  <a:pt x="77" y="34"/>
                  <a:pt x="77" y="34"/>
                </a:cubicBezTo>
                <a:cubicBezTo>
                  <a:pt x="77" y="34"/>
                  <a:pt x="77" y="34"/>
                  <a:pt x="77" y="34"/>
                </a:cubicBezTo>
                <a:cubicBezTo>
                  <a:pt x="77" y="34"/>
                  <a:pt x="77" y="34"/>
                  <a:pt x="77" y="34"/>
                </a:cubicBezTo>
                <a:cubicBezTo>
                  <a:pt x="77" y="34"/>
                  <a:pt x="77" y="34"/>
                  <a:pt x="77" y="34"/>
                </a:cubicBezTo>
                <a:cubicBezTo>
                  <a:pt x="77" y="34"/>
                  <a:pt x="78" y="33"/>
                  <a:pt x="78" y="33"/>
                </a:cubicBezTo>
                <a:cubicBezTo>
                  <a:pt x="78" y="33"/>
                  <a:pt x="78" y="33"/>
                  <a:pt x="78" y="33"/>
                </a:cubicBezTo>
                <a:cubicBezTo>
                  <a:pt x="78" y="33"/>
                  <a:pt x="78" y="33"/>
                  <a:pt x="78" y="32"/>
                </a:cubicBezTo>
                <a:cubicBezTo>
                  <a:pt x="78" y="32"/>
                  <a:pt x="78" y="32"/>
                  <a:pt x="78" y="32"/>
                </a:cubicBezTo>
                <a:cubicBezTo>
                  <a:pt x="78" y="32"/>
                  <a:pt x="78" y="32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1"/>
                  <a:pt x="79" y="31"/>
                  <a:pt x="79" y="30"/>
                </a:cubicBezTo>
                <a:cubicBezTo>
                  <a:pt x="79" y="30"/>
                  <a:pt x="79" y="30"/>
                  <a:pt x="79" y="30"/>
                </a:cubicBezTo>
                <a:close/>
                <a:moveTo>
                  <a:pt x="93" y="45"/>
                </a:moveTo>
                <a:cubicBezTo>
                  <a:pt x="99" y="39"/>
                  <a:pt x="99" y="39"/>
                  <a:pt x="99" y="39"/>
                </a:cubicBezTo>
                <a:cubicBezTo>
                  <a:pt x="99" y="39"/>
                  <a:pt x="99" y="39"/>
                  <a:pt x="99" y="39"/>
                </a:cubicBezTo>
                <a:cubicBezTo>
                  <a:pt x="100" y="38"/>
                  <a:pt x="100" y="35"/>
                  <a:pt x="99" y="34"/>
                </a:cubicBezTo>
                <a:cubicBezTo>
                  <a:pt x="71" y="6"/>
                  <a:pt x="71" y="6"/>
                  <a:pt x="71" y="6"/>
                </a:cubicBezTo>
                <a:cubicBezTo>
                  <a:pt x="69" y="4"/>
                  <a:pt x="67" y="4"/>
                  <a:pt x="65" y="6"/>
                </a:cubicBezTo>
                <a:cubicBezTo>
                  <a:pt x="64" y="6"/>
                  <a:pt x="64" y="6"/>
                  <a:pt x="64" y="6"/>
                </a:cubicBezTo>
                <a:cubicBezTo>
                  <a:pt x="26" y="45"/>
                  <a:pt x="26" y="45"/>
                  <a:pt x="26" y="45"/>
                </a:cubicBezTo>
                <a:cubicBezTo>
                  <a:pt x="23" y="48"/>
                  <a:pt x="23" y="48"/>
                  <a:pt x="23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0" y="45"/>
                  <a:pt x="30" y="45"/>
                  <a:pt x="30" y="45"/>
                </a:cubicBez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4" y="12"/>
                  <a:pt x="64" y="12"/>
                </a:cubicBezTo>
                <a:cubicBezTo>
                  <a:pt x="64" y="12"/>
                  <a:pt x="64" y="13"/>
                  <a:pt x="64" y="13"/>
                </a:cubicBezTo>
                <a:cubicBezTo>
                  <a:pt x="66" y="14"/>
                  <a:pt x="69" y="14"/>
                  <a:pt x="71" y="12"/>
                </a:cubicBezTo>
                <a:cubicBezTo>
                  <a:pt x="71" y="12"/>
                  <a:pt x="71" y="12"/>
                  <a:pt x="71" y="12"/>
                </a:cubicBezTo>
                <a:cubicBezTo>
                  <a:pt x="71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3"/>
                  <a:pt x="93" y="33"/>
                  <a:pt x="93" y="33"/>
                </a:cubicBezTo>
                <a:cubicBezTo>
                  <a:pt x="92" y="33"/>
                  <a:pt x="92" y="33"/>
                  <a:pt x="92" y="34"/>
                </a:cubicBezTo>
                <a:cubicBezTo>
                  <a:pt x="90" y="35"/>
                  <a:pt x="90" y="38"/>
                  <a:pt x="91" y="40"/>
                </a:cubicBezTo>
                <a:cubicBezTo>
                  <a:pt x="92" y="40"/>
                  <a:pt x="92" y="40"/>
                  <a:pt x="92" y="41"/>
                </a:cubicBezTo>
                <a:cubicBezTo>
                  <a:pt x="92" y="41"/>
                  <a:pt x="93" y="41"/>
                  <a:pt x="93" y="41"/>
                </a:cubicBezTo>
                <a:cubicBezTo>
                  <a:pt x="93" y="41"/>
                  <a:pt x="93" y="41"/>
                  <a:pt x="92" y="41"/>
                </a:cubicBezTo>
                <a:cubicBezTo>
                  <a:pt x="89" y="45"/>
                  <a:pt x="89" y="45"/>
                  <a:pt x="89" y="45"/>
                </a:cubicBezTo>
                <a:cubicBezTo>
                  <a:pt x="86" y="48"/>
                  <a:pt x="86" y="48"/>
                  <a:pt x="86" y="48"/>
                </a:cubicBezTo>
                <a:cubicBezTo>
                  <a:pt x="90" y="48"/>
                  <a:pt x="90" y="48"/>
                  <a:pt x="90" y="48"/>
                </a:cubicBezTo>
                <a:lnTo>
                  <a:pt x="93" y="45"/>
                </a:lnTo>
                <a:close/>
                <a:moveTo>
                  <a:pt x="111" y="105"/>
                </a:moveTo>
                <a:cubicBezTo>
                  <a:pt x="111" y="84"/>
                  <a:pt x="111" y="84"/>
                  <a:pt x="111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77" y="84"/>
                  <a:pt x="72" y="88"/>
                  <a:pt x="72" y="94"/>
                </a:cubicBezTo>
                <a:cubicBezTo>
                  <a:pt x="72" y="100"/>
                  <a:pt x="77" y="105"/>
                  <a:pt x="83" y="105"/>
                </a:cubicBezTo>
                <a:lnTo>
                  <a:pt x="111" y="105"/>
                </a:lnTo>
                <a:close/>
                <a:moveTo>
                  <a:pt x="92" y="128"/>
                </a:moveTo>
                <a:cubicBezTo>
                  <a:pt x="92" y="130"/>
                  <a:pt x="92" y="130"/>
                  <a:pt x="92" y="130"/>
                </a:cubicBezTo>
                <a:cubicBezTo>
                  <a:pt x="97" y="130"/>
                  <a:pt x="97" y="130"/>
                  <a:pt x="97" y="130"/>
                </a:cubicBezTo>
                <a:cubicBezTo>
                  <a:pt x="98" y="130"/>
                  <a:pt x="99" y="130"/>
                  <a:pt x="99" y="129"/>
                </a:cubicBezTo>
                <a:cubicBezTo>
                  <a:pt x="99" y="128"/>
                  <a:pt x="99" y="128"/>
                  <a:pt x="99" y="128"/>
                </a:cubicBezTo>
                <a:cubicBezTo>
                  <a:pt x="98" y="128"/>
                  <a:pt x="97" y="128"/>
                  <a:pt x="97" y="128"/>
                </a:cubicBezTo>
                <a:lnTo>
                  <a:pt x="92" y="128"/>
                </a:lnTo>
                <a:close/>
                <a:moveTo>
                  <a:pt x="78" y="130"/>
                </a:moveTo>
                <a:cubicBezTo>
                  <a:pt x="78" y="128"/>
                  <a:pt x="78" y="128"/>
                  <a:pt x="78" y="128"/>
                </a:cubicBezTo>
                <a:cubicBezTo>
                  <a:pt x="71" y="128"/>
                  <a:pt x="71" y="128"/>
                  <a:pt x="71" y="128"/>
                </a:cubicBezTo>
                <a:cubicBezTo>
                  <a:pt x="71" y="130"/>
                  <a:pt x="71" y="130"/>
                  <a:pt x="71" y="130"/>
                </a:cubicBezTo>
                <a:lnTo>
                  <a:pt x="78" y="130"/>
                </a:lnTo>
                <a:close/>
                <a:moveTo>
                  <a:pt x="82" y="130"/>
                </a:moveTo>
                <a:cubicBezTo>
                  <a:pt x="89" y="130"/>
                  <a:pt x="89" y="130"/>
                  <a:pt x="89" y="130"/>
                </a:cubicBezTo>
                <a:cubicBezTo>
                  <a:pt x="89" y="128"/>
                  <a:pt x="89" y="128"/>
                  <a:pt x="89" y="128"/>
                </a:cubicBezTo>
                <a:cubicBezTo>
                  <a:pt x="82" y="128"/>
                  <a:pt x="82" y="128"/>
                  <a:pt x="82" y="128"/>
                </a:cubicBezTo>
                <a:lnTo>
                  <a:pt x="82" y="130"/>
                </a:lnTo>
                <a:close/>
                <a:moveTo>
                  <a:pt x="11" y="79"/>
                </a:moveTo>
                <a:cubicBezTo>
                  <a:pt x="13" y="79"/>
                  <a:pt x="13" y="79"/>
                  <a:pt x="13" y="79"/>
                </a:cubicBezTo>
                <a:cubicBezTo>
                  <a:pt x="13" y="72"/>
                  <a:pt x="13" y="72"/>
                  <a:pt x="13" y="72"/>
                </a:cubicBezTo>
                <a:cubicBezTo>
                  <a:pt x="11" y="72"/>
                  <a:pt x="11" y="72"/>
                  <a:pt x="11" y="72"/>
                </a:cubicBezTo>
                <a:lnTo>
                  <a:pt x="11" y="79"/>
                </a:lnTo>
                <a:close/>
                <a:moveTo>
                  <a:pt x="101" y="124"/>
                </a:moveTo>
                <a:cubicBezTo>
                  <a:pt x="101" y="125"/>
                  <a:pt x="101" y="125"/>
                  <a:pt x="100" y="126"/>
                </a:cubicBezTo>
                <a:cubicBezTo>
                  <a:pt x="102" y="127"/>
                  <a:pt x="102" y="127"/>
                  <a:pt x="102" y="127"/>
                </a:cubicBezTo>
                <a:cubicBezTo>
                  <a:pt x="103" y="126"/>
                  <a:pt x="103" y="125"/>
                  <a:pt x="103" y="124"/>
                </a:cubicBezTo>
                <a:cubicBezTo>
                  <a:pt x="103" y="119"/>
                  <a:pt x="103" y="119"/>
                  <a:pt x="103" y="119"/>
                </a:cubicBezTo>
                <a:cubicBezTo>
                  <a:pt x="101" y="119"/>
                  <a:pt x="101" y="119"/>
                  <a:pt x="101" y="119"/>
                </a:cubicBezTo>
                <a:lnTo>
                  <a:pt x="101" y="124"/>
                </a:lnTo>
                <a:close/>
                <a:moveTo>
                  <a:pt x="64" y="59"/>
                </a:moveTo>
                <a:cubicBezTo>
                  <a:pt x="57" y="59"/>
                  <a:pt x="57" y="59"/>
                  <a:pt x="57" y="59"/>
                </a:cubicBezTo>
                <a:cubicBezTo>
                  <a:pt x="57" y="61"/>
                  <a:pt x="57" y="61"/>
                  <a:pt x="57" y="61"/>
                </a:cubicBezTo>
                <a:cubicBezTo>
                  <a:pt x="64" y="61"/>
                  <a:pt x="64" y="61"/>
                  <a:pt x="64" y="61"/>
                </a:cubicBezTo>
                <a:lnTo>
                  <a:pt x="64" y="59"/>
                </a:lnTo>
                <a:close/>
                <a:moveTo>
                  <a:pt x="85" y="59"/>
                </a:moveTo>
                <a:cubicBezTo>
                  <a:pt x="78" y="59"/>
                  <a:pt x="78" y="59"/>
                  <a:pt x="78" y="59"/>
                </a:cubicBezTo>
                <a:cubicBezTo>
                  <a:pt x="78" y="61"/>
                  <a:pt x="78" y="61"/>
                  <a:pt x="78" y="61"/>
                </a:cubicBezTo>
                <a:cubicBezTo>
                  <a:pt x="85" y="61"/>
                  <a:pt x="85" y="61"/>
                  <a:pt x="85" y="61"/>
                </a:cubicBezTo>
                <a:lnTo>
                  <a:pt x="85" y="59"/>
                </a:lnTo>
                <a:close/>
                <a:moveTo>
                  <a:pt x="68" y="128"/>
                </a:moveTo>
                <a:cubicBezTo>
                  <a:pt x="61" y="128"/>
                  <a:pt x="61" y="128"/>
                  <a:pt x="61" y="128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8" y="130"/>
                  <a:pt x="68" y="130"/>
                  <a:pt x="68" y="130"/>
                </a:cubicBezTo>
                <a:lnTo>
                  <a:pt x="68" y="128"/>
                </a:lnTo>
                <a:close/>
                <a:moveTo>
                  <a:pt x="75" y="59"/>
                </a:moveTo>
                <a:cubicBezTo>
                  <a:pt x="67" y="59"/>
                  <a:pt x="67" y="59"/>
                  <a:pt x="67" y="59"/>
                </a:cubicBezTo>
                <a:cubicBezTo>
                  <a:pt x="67" y="61"/>
                  <a:pt x="67" y="61"/>
                  <a:pt x="67" y="61"/>
                </a:cubicBezTo>
                <a:cubicBezTo>
                  <a:pt x="75" y="61"/>
                  <a:pt x="75" y="61"/>
                  <a:pt x="75" y="61"/>
                </a:cubicBezTo>
                <a:lnTo>
                  <a:pt x="75" y="59"/>
                </a:lnTo>
                <a:close/>
                <a:moveTo>
                  <a:pt x="101" y="76"/>
                </a:moveTo>
                <a:cubicBezTo>
                  <a:pt x="103" y="76"/>
                  <a:pt x="103" y="76"/>
                  <a:pt x="103" y="76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1" y="69"/>
                  <a:pt x="101" y="69"/>
                  <a:pt x="101" y="69"/>
                </a:cubicBezTo>
                <a:lnTo>
                  <a:pt x="101" y="76"/>
                </a:lnTo>
                <a:close/>
                <a:moveTo>
                  <a:pt x="88" y="59"/>
                </a:moveTo>
                <a:cubicBezTo>
                  <a:pt x="88" y="61"/>
                  <a:pt x="88" y="61"/>
                  <a:pt x="88" y="61"/>
                </a:cubicBezTo>
                <a:cubicBezTo>
                  <a:pt x="95" y="61"/>
                  <a:pt x="95" y="61"/>
                  <a:pt x="95" y="61"/>
                </a:cubicBezTo>
                <a:cubicBezTo>
                  <a:pt x="95" y="59"/>
                  <a:pt x="95" y="59"/>
                  <a:pt x="95" y="59"/>
                </a:cubicBezTo>
                <a:lnTo>
                  <a:pt x="88" y="59"/>
                </a:lnTo>
                <a:close/>
                <a:moveTo>
                  <a:pt x="103" y="65"/>
                </a:moveTo>
                <a:cubicBezTo>
                  <a:pt x="103" y="62"/>
                  <a:pt x="101" y="60"/>
                  <a:pt x="98" y="59"/>
                </a:cubicBezTo>
                <a:cubicBezTo>
                  <a:pt x="98" y="61"/>
                  <a:pt x="98" y="61"/>
                  <a:pt x="98" y="61"/>
                </a:cubicBezTo>
                <a:cubicBezTo>
                  <a:pt x="100" y="62"/>
                  <a:pt x="101" y="63"/>
                  <a:pt x="101" y="65"/>
                </a:cubicBezTo>
                <a:cubicBezTo>
                  <a:pt x="101" y="65"/>
                  <a:pt x="101" y="65"/>
                  <a:pt x="101" y="65"/>
                </a:cubicBezTo>
                <a:cubicBezTo>
                  <a:pt x="103" y="65"/>
                  <a:pt x="103" y="65"/>
                  <a:pt x="103" y="65"/>
                </a:cubicBezTo>
                <a:close/>
                <a:moveTo>
                  <a:pt x="23" y="61"/>
                </a:moveTo>
                <a:cubicBezTo>
                  <a:pt x="23" y="59"/>
                  <a:pt x="23" y="59"/>
                  <a:pt x="23" y="59"/>
                </a:cubicBezTo>
                <a:cubicBezTo>
                  <a:pt x="18" y="59"/>
                  <a:pt x="18" y="59"/>
                  <a:pt x="18" y="59"/>
                </a:cubicBezTo>
                <a:cubicBezTo>
                  <a:pt x="17" y="59"/>
                  <a:pt x="16" y="59"/>
                  <a:pt x="15" y="59"/>
                </a:cubicBezTo>
                <a:cubicBezTo>
                  <a:pt x="16" y="61"/>
                  <a:pt x="16" y="61"/>
                  <a:pt x="16" y="61"/>
                </a:cubicBezTo>
                <a:cubicBezTo>
                  <a:pt x="17" y="61"/>
                  <a:pt x="17" y="61"/>
                  <a:pt x="18" y="61"/>
                </a:cubicBezTo>
                <a:lnTo>
                  <a:pt x="23" y="61"/>
                </a:lnTo>
                <a:close/>
                <a:moveTo>
                  <a:pt x="33" y="59"/>
                </a:moveTo>
                <a:cubicBezTo>
                  <a:pt x="26" y="59"/>
                  <a:pt x="26" y="59"/>
                  <a:pt x="26" y="59"/>
                </a:cubicBezTo>
                <a:cubicBezTo>
                  <a:pt x="26" y="61"/>
                  <a:pt x="26" y="61"/>
                  <a:pt x="26" y="61"/>
                </a:cubicBezTo>
                <a:cubicBezTo>
                  <a:pt x="33" y="61"/>
                  <a:pt x="33" y="61"/>
                  <a:pt x="33" y="61"/>
                </a:cubicBezTo>
                <a:lnTo>
                  <a:pt x="33" y="59"/>
                </a:lnTo>
                <a:close/>
                <a:moveTo>
                  <a:pt x="27" y="128"/>
                </a:moveTo>
                <a:cubicBezTo>
                  <a:pt x="20" y="128"/>
                  <a:pt x="20" y="128"/>
                  <a:pt x="20" y="128"/>
                </a:cubicBezTo>
                <a:cubicBezTo>
                  <a:pt x="20" y="130"/>
                  <a:pt x="20" y="130"/>
                  <a:pt x="20" y="130"/>
                </a:cubicBezTo>
                <a:cubicBezTo>
                  <a:pt x="27" y="130"/>
                  <a:pt x="27" y="130"/>
                  <a:pt x="27" y="130"/>
                </a:cubicBezTo>
                <a:lnTo>
                  <a:pt x="27" y="128"/>
                </a:lnTo>
                <a:close/>
                <a:moveTo>
                  <a:pt x="37" y="128"/>
                </a:moveTo>
                <a:cubicBezTo>
                  <a:pt x="30" y="128"/>
                  <a:pt x="30" y="128"/>
                  <a:pt x="30" y="128"/>
                </a:cubicBezTo>
                <a:cubicBezTo>
                  <a:pt x="30" y="130"/>
                  <a:pt x="30" y="130"/>
                  <a:pt x="30" y="130"/>
                </a:cubicBezTo>
                <a:cubicBezTo>
                  <a:pt x="37" y="130"/>
                  <a:pt x="37" y="130"/>
                  <a:pt x="37" y="130"/>
                </a:cubicBezTo>
                <a:lnTo>
                  <a:pt x="37" y="128"/>
                </a:lnTo>
                <a:close/>
                <a:moveTo>
                  <a:pt x="44" y="59"/>
                </a:moveTo>
                <a:cubicBezTo>
                  <a:pt x="36" y="59"/>
                  <a:pt x="36" y="59"/>
                  <a:pt x="36" y="59"/>
                </a:cubicBezTo>
                <a:cubicBezTo>
                  <a:pt x="36" y="61"/>
                  <a:pt x="36" y="61"/>
                  <a:pt x="36" y="61"/>
                </a:cubicBezTo>
                <a:cubicBezTo>
                  <a:pt x="44" y="61"/>
                  <a:pt x="44" y="61"/>
                  <a:pt x="44" y="61"/>
                </a:cubicBezTo>
                <a:lnTo>
                  <a:pt x="44" y="59"/>
                </a:lnTo>
                <a:close/>
                <a:moveTo>
                  <a:pt x="54" y="59"/>
                </a:moveTo>
                <a:cubicBezTo>
                  <a:pt x="47" y="59"/>
                  <a:pt x="47" y="59"/>
                  <a:pt x="47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54" y="61"/>
                  <a:pt x="54" y="61"/>
                  <a:pt x="54" y="61"/>
                </a:cubicBezTo>
                <a:lnTo>
                  <a:pt x="54" y="59"/>
                </a:lnTo>
                <a:close/>
                <a:moveTo>
                  <a:pt x="47" y="128"/>
                </a:moveTo>
                <a:cubicBezTo>
                  <a:pt x="40" y="128"/>
                  <a:pt x="40" y="128"/>
                  <a:pt x="40" y="128"/>
                </a:cubicBezTo>
                <a:cubicBezTo>
                  <a:pt x="40" y="130"/>
                  <a:pt x="40" y="130"/>
                  <a:pt x="40" y="130"/>
                </a:cubicBezTo>
                <a:cubicBezTo>
                  <a:pt x="47" y="130"/>
                  <a:pt x="47" y="130"/>
                  <a:pt x="47" y="130"/>
                </a:cubicBezTo>
                <a:lnTo>
                  <a:pt x="47" y="128"/>
                </a:lnTo>
                <a:close/>
                <a:moveTo>
                  <a:pt x="58" y="128"/>
                </a:moveTo>
                <a:cubicBezTo>
                  <a:pt x="51" y="128"/>
                  <a:pt x="51" y="128"/>
                  <a:pt x="51" y="128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58" y="130"/>
                  <a:pt x="58" y="130"/>
                  <a:pt x="58" y="130"/>
                </a:cubicBezTo>
                <a:lnTo>
                  <a:pt x="58" y="128"/>
                </a:lnTo>
                <a:close/>
                <a:moveTo>
                  <a:pt x="84" y="88"/>
                </a:moveTo>
                <a:cubicBezTo>
                  <a:pt x="81" y="88"/>
                  <a:pt x="78" y="91"/>
                  <a:pt x="78" y="94"/>
                </a:cubicBezTo>
                <a:cubicBezTo>
                  <a:pt x="78" y="98"/>
                  <a:pt x="81" y="100"/>
                  <a:pt x="84" y="100"/>
                </a:cubicBezTo>
                <a:cubicBezTo>
                  <a:pt x="88" y="100"/>
                  <a:pt x="91" y="98"/>
                  <a:pt x="91" y="94"/>
                </a:cubicBezTo>
                <a:cubicBezTo>
                  <a:pt x="91" y="91"/>
                  <a:pt x="88" y="88"/>
                  <a:pt x="84" y="8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4"/>
          <p:cNvSpPr/>
          <p:nvPr/>
        </p:nvSpPr>
        <p:spPr>
          <a:xfrm>
            <a:off x="7277475" y="1308232"/>
            <a:ext cx="324456" cy="236234"/>
          </a:xfrm>
          <a:custGeom>
            <a:rect b="b" l="l" r="r" t="t"/>
            <a:pathLst>
              <a:path extrusionOk="0" h="102" w="140">
                <a:moveTo>
                  <a:pt x="131" y="0"/>
                </a:move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98"/>
                  <a:pt x="4" y="102"/>
                  <a:pt x="9" y="102"/>
                </a:cubicBezTo>
                <a:cubicBezTo>
                  <a:pt x="131" y="102"/>
                  <a:pt x="131" y="102"/>
                  <a:pt x="131" y="102"/>
                </a:cubicBezTo>
                <a:cubicBezTo>
                  <a:pt x="136" y="102"/>
                  <a:pt x="140" y="98"/>
                  <a:pt x="140" y="93"/>
                </a:cubicBezTo>
                <a:cubicBezTo>
                  <a:pt x="140" y="9"/>
                  <a:pt x="140" y="9"/>
                  <a:pt x="140" y="9"/>
                </a:cubicBezTo>
                <a:cubicBezTo>
                  <a:pt x="140" y="4"/>
                  <a:pt x="136" y="0"/>
                  <a:pt x="131" y="0"/>
                </a:cubicBezTo>
                <a:close/>
                <a:moveTo>
                  <a:pt x="136" y="93"/>
                </a:moveTo>
                <a:cubicBezTo>
                  <a:pt x="136" y="96"/>
                  <a:pt x="134" y="98"/>
                  <a:pt x="131" y="98"/>
                </a:cubicBezTo>
                <a:cubicBezTo>
                  <a:pt x="9" y="98"/>
                  <a:pt x="9" y="98"/>
                  <a:pt x="9" y="98"/>
                </a:cubicBezTo>
                <a:cubicBezTo>
                  <a:pt x="6" y="98"/>
                  <a:pt x="4" y="96"/>
                  <a:pt x="4" y="93"/>
                </a:cubicBezTo>
                <a:cubicBezTo>
                  <a:pt x="4" y="9"/>
                  <a:pt x="4" y="9"/>
                  <a:pt x="4" y="9"/>
                </a:cubicBezTo>
                <a:cubicBezTo>
                  <a:pt x="4" y="6"/>
                  <a:pt x="6" y="4"/>
                  <a:pt x="9" y="4"/>
                </a:cubicBezTo>
                <a:cubicBezTo>
                  <a:pt x="131" y="4"/>
                  <a:pt x="131" y="4"/>
                  <a:pt x="131" y="4"/>
                </a:cubicBezTo>
                <a:cubicBezTo>
                  <a:pt x="134" y="4"/>
                  <a:pt x="136" y="6"/>
                  <a:pt x="136" y="9"/>
                </a:cubicBezTo>
                <a:lnTo>
                  <a:pt x="136" y="93"/>
                </a:lnTo>
                <a:close/>
                <a:moveTo>
                  <a:pt x="11" y="11"/>
                </a:moveTo>
                <a:cubicBezTo>
                  <a:pt x="129" y="11"/>
                  <a:pt x="129" y="11"/>
                  <a:pt x="129" y="11"/>
                </a:cubicBezTo>
                <a:cubicBezTo>
                  <a:pt x="129" y="32"/>
                  <a:pt x="129" y="32"/>
                  <a:pt x="129" y="32"/>
                </a:cubicBezTo>
                <a:cubicBezTo>
                  <a:pt x="11" y="32"/>
                  <a:pt x="11" y="32"/>
                  <a:pt x="11" y="32"/>
                </a:cubicBezTo>
                <a:lnTo>
                  <a:pt x="11" y="11"/>
                </a:lnTo>
                <a:close/>
                <a:moveTo>
                  <a:pt x="11" y="70"/>
                </a:moveTo>
                <a:cubicBezTo>
                  <a:pt x="129" y="70"/>
                  <a:pt x="129" y="70"/>
                  <a:pt x="129" y="70"/>
                </a:cubicBezTo>
                <a:cubicBezTo>
                  <a:pt x="129" y="91"/>
                  <a:pt x="129" y="91"/>
                  <a:pt x="129" y="91"/>
                </a:cubicBezTo>
                <a:cubicBezTo>
                  <a:pt x="11" y="91"/>
                  <a:pt x="11" y="91"/>
                  <a:pt x="11" y="91"/>
                </a:cubicBezTo>
                <a:lnTo>
                  <a:pt x="11" y="70"/>
                </a:lnTo>
                <a:close/>
                <a:moveTo>
                  <a:pt x="57" y="65"/>
                </a:moveTo>
                <a:cubicBezTo>
                  <a:pt x="51" y="65"/>
                  <a:pt x="51" y="65"/>
                  <a:pt x="51" y="65"/>
                </a:cubicBezTo>
                <a:cubicBezTo>
                  <a:pt x="57" y="37"/>
                  <a:pt x="57" y="37"/>
                  <a:pt x="57" y="37"/>
                </a:cubicBezTo>
                <a:cubicBezTo>
                  <a:pt x="62" y="37"/>
                  <a:pt x="62" y="37"/>
                  <a:pt x="62" y="37"/>
                </a:cubicBezTo>
                <a:lnTo>
                  <a:pt x="57" y="65"/>
                </a:lnTo>
                <a:close/>
                <a:moveTo>
                  <a:pt x="49" y="37"/>
                </a:moveTo>
                <a:cubicBezTo>
                  <a:pt x="55" y="37"/>
                  <a:pt x="55" y="37"/>
                  <a:pt x="55" y="37"/>
                </a:cubicBezTo>
                <a:cubicBezTo>
                  <a:pt x="39" y="65"/>
                  <a:pt x="39" y="65"/>
                  <a:pt x="39" y="65"/>
                </a:cubicBezTo>
                <a:cubicBezTo>
                  <a:pt x="33" y="65"/>
                  <a:pt x="33" y="65"/>
                  <a:pt x="33" y="65"/>
                </a:cubicBezTo>
                <a:cubicBezTo>
                  <a:pt x="28" y="37"/>
                  <a:pt x="28" y="37"/>
                  <a:pt x="28" y="37"/>
                </a:cubicBezTo>
                <a:cubicBezTo>
                  <a:pt x="34" y="37"/>
                  <a:pt x="34" y="37"/>
                  <a:pt x="34" y="37"/>
                </a:cubicBezTo>
                <a:cubicBezTo>
                  <a:pt x="38" y="58"/>
                  <a:pt x="38" y="58"/>
                  <a:pt x="38" y="58"/>
                </a:cubicBezTo>
                <a:lnTo>
                  <a:pt x="49" y="37"/>
                </a:lnTo>
                <a:close/>
                <a:moveTo>
                  <a:pt x="95" y="59"/>
                </a:moveTo>
                <a:cubicBezTo>
                  <a:pt x="106" y="59"/>
                  <a:pt x="106" y="59"/>
                  <a:pt x="106" y="59"/>
                </a:cubicBezTo>
                <a:cubicBezTo>
                  <a:pt x="106" y="65"/>
                  <a:pt x="106" y="65"/>
                  <a:pt x="106" y="65"/>
                </a:cubicBezTo>
                <a:cubicBezTo>
                  <a:pt x="112" y="65"/>
                  <a:pt x="112" y="65"/>
                  <a:pt x="112" y="65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1" y="37"/>
                  <a:pt x="101" y="37"/>
                  <a:pt x="101" y="37"/>
                </a:cubicBezTo>
                <a:cubicBezTo>
                  <a:pt x="86" y="65"/>
                  <a:pt x="86" y="65"/>
                  <a:pt x="86" y="65"/>
                </a:cubicBezTo>
                <a:cubicBezTo>
                  <a:pt x="91" y="65"/>
                  <a:pt x="91" y="65"/>
                  <a:pt x="91" y="65"/>
                </a:cubicBezTo>
                <a:lnTo>
                  <a:pt x="95" y="59"/>
                </a:lnTo>
                <a:close/>
                <a:moveTo>
                  <a:pt x="103" y="43"/>
                </a:moveTo>
                <a:cubicBezTo>
                  <a:pt x="105" y="54"/>
                  <a:pt x="105" y="54"/>
                  <a:pt x="105" y="54"/>
                </a:cubicBezTo>
                <a:cubicBezTo>
                  <a:pt x="97" y="54"/>
                  <a:pt x="97" y="54"/>
                  <a:pt x="97" y="54"/>
                </a:cubicBezTo>
                <a:lnTo>
                  <a:pt x="103" y="43"/>
                </a:lnTo>
                <a:close/>
                <a:moveTo>
                  <a:pt x="78" y="59"/>
                </a:moveTo>
                <a:cubicBezTo>
                  <a:pt x="78" y="59"/>
                  <a:pt x="79" y="58"/>
                  <a:pt x="79" y="57"/>
                </a:cubicBezTo>
                <a:cubicBezTo>
                  <a:pt x="79" y="56"/>
                  <a:pt x="79" y="56"/>
                  <a:pt x="78" y="55"/>
                </a:cubicBezTo>
                <a:cubicBezTo>
                  <a:pt x="77" y="55"/>
                  <a:pt x="76" y="54"/>
                  <a:pt x="74" y="53"/>
                </a:cubicBezTo>
                <a:cubicBezTo>
                  <a:pt x="72" y="52"/>
                  <a:pt x="70" y="51"/>
                  <a:pt x="69" y="51"/>
                </a:cubicBezTo>
                <a:cubicBezTo>
                  <a:pt x="68" y="50"/>
                  <a:pt x="68" y="49"/>
                  <a:pt x="67" y="48"/>
                </a:cubicBezTo>
                <a:cubicBezTo>
                  <a:pt x="66" y="47"/>
                  <a:pt x="66" y="46"/>
                  <a:pt x="66" y="45"/>
                </a:cubicBezTo>
                <a:cubicBezTo>
                  <a:pt x="66" y="43"/>
                  <a:pt x="67" y="41"/>
                  <a:pt x="69" y="39"/>
                </a:cubicBezTo>
                <a:cubicBezTo>
                  <a:pt x="70" y="38"/>
                  <a:pt x="73" y="37"/>
                  <a:pt x="76" y="37"/>
                </a:cubicBezTo>
                <a:cubicBezTo>
                  <a:pt x="79" y="37"/>
                  <a:pt x="82" y="38"/>
                  <a:pt x="83" y="39"/>
                </a:cubicBezTo>
                <a:cubicBezTo>
                  <a:pt x="85" y="41"/>
                  <a:pt x="86" y="43"/>
                  <a:pt x="86" y="45"/>
                </a:cubicBezTo>
                <a:cubicBezTo>
                  <a:pt x="81" y="45"/>
                  <a:pt x="81" y="45"/>
                  <a:pt x="81" y="45"/>
                </a:cubicBezTo>
                <a:cubicBezTo>
                  <a:pt x="81" y="44"/>
                  <a:pt x="80" y="43"/>
                  <a:pt x="79" y="42"/>
                </a:cubicBezTo>
                <a:cubicBezTo>
                  <a:pt x="79" y="42"/>
                  <a:pt x="77" y="41"/>
                  <a:pt x="76" y="41"/>
                </a:cubicBezTo>
                <a:cubicBezTo>
                  <a:pt x="74" y="41"/>
                  <a:pt x="73" y="42"/>
                  <a:pt x="73" y="42"/>
                </a:cubicBezTo>
                <a:cubicBezTo>
                  <a:pt x="72" y="43"/>
                  <a:pt x="72" y="43"/>
                  <a:pt x="72" y="44"/>
                </a:cubicBezTo>
                <a:cubicBezTo>
                  <a:pt x="72" y="45"/>
                  <a:pt x="72" y="46"/>
                  <a:pt x="72" y="46"/>
                </a:cubicBezTo>
                <a:cubicBezTo>
                  <a:pt x="73" y="47"/>
                  <a:pt x="74" y="47"/>
                  <a:pt x="77" y="48"/>
                </a:cubicBezTo>
                <a:cubicBezTo>
                  <a:pt x="80" y="50"/>
                  <a:pt x="82" y="51"/>
                  <a:pt x="83" y="52"/>
                </a:cubicBezTo>
                <a:cubicBezTo>
                  <a:pt x="84" y="53"/>
                  <a:pt x="84" y="54"/>
                  <a:pt x="84" y="56"/>
                </a:cubicBezTo>
                <a:cubicBezTo>
                  <a:pt x="84" y="59"/>
                  <a:pt x="84" y="61"/>
                  <a:pt x="82" y="63"/>
                </a:cubicBezTo>
                <a:cubicBezTo>
                  <a:pt x="80" y="64"/>
                  <a:pt x="77" y="65"/>
                  <a:pt x="74" y="65"/>
                </a:cubicBezTo>
                <a:cubicBezTo>
                  <a:pt x="71" y="65"/>
                  <a:pt x="69" y="65"/>
                  <a:pt x="67" y="64"/>
                </a:cubicBezTo>
                <a:cubicBezTo>
                  <a:pt x="66" y="63"/>
                  <a:pt x="64" y="62"/>
                  <a:pt x="64" y="61"/>
                </a:cubicBezTo>
                <a:cubicBezTo>
                  <a:pt x="63" y="59"/>
                  <a:pt x="63" y="58"/>
                  <a:pt x="63" y="56"/>
                </a:cubicBezTo>
                <a:cubicBezTo>
                  <a:pt x="68" y="56"/>
                  <a:pt x="68" y="56"/>
                  <a:pt x="68" y="56"/>
                </a:cubicBezTo>
                <a:cubicBezTo>
                  <a:pt x="68" y="57"/>
                  <a:pt x="69" y="58"/>
                  <a:pt x="69" y="59"/>
                </a:cubicBezTo>
                <a:cubicBezTo>
                  <a:pt x="70" y="60"/>
                  <a:pt x="71" y="60"/>
                  <a:pt x="74" y="60"/>
                </a:cubicBezTo>
                <a:cubicBezTo>
                  <a:pt x="75" y="60"/>
                  <a:pt x="77" y="60"/>
                  <a:pt x="78" y="5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3214730" y="1739297"/>
            <a:ext cx="143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Impossible</a:t>
            </a:r>
            <a:r>
              <a:rPr lang="ru-RU" sz="140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7277475" y="2358600"/>
            <a:ext cx="1693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2200">
                <a:solidFill>
                  <a:schemeClr val="dk1"/>
                </a:solidFill>
              </a:rPr>
              <a:t>Образец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147" name="Google Shape;147;p4"/>
          <p:cNvPicPr preferRelativeResize="0"/>
          <p:nvPr/>
        </p:nvPicPr>
        <p:blipFill rotWithShape="1">
          <a:blip r:embed="rId3">
            <a:alphaModFix/>
          </a:blip>
          <a:srcRect b="-9" l="0" r="25980" t="744"/>
          <a:stretch/>
        </p:blipFill>
        <p:spPr>
          <a:xfrm>
            <a:off x="6314981" y="3013120"/>
            <a:ext cx="4015894" cy="3032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2528" y="1290778"/>
            <a:ext cx="393687" cy="23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 txBox="1"/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ru-RU"/>
              <a:t>Конкурентоспособность </a:t>
            </a:r>
            <a:endParaRPr b="1"/>
          </a:p>
        </p:txBody>
      </p:sp>
      <p:pic>
        <p:nvPicPr>
          <p:cNvPr id="154" name="Google Shape;15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269" y="1754648"/>
            <a:ext cx="4826187" cy="325414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5"/>
          <p:cNvSpPr txBox="1"/>
          <p:nvPr/>
        </p:nvSpPr>
        <p:spPr>
          <a:xfrm>
            <a:off x="5811895" y="1254562"/>
            <a:ext cx="2163661" cy="7794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</a:pPr>
            <a:r>
              <a:rPr b="1" lang="ru-RU" sz="3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Минусы</a:t>
            </a:r>
            <a:endParaRPr b="1" sz="3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5"/>
          <p:cNvSpPr/>
          <p:nvPr/>
        </p:nvSpPr>
        <p:spPr>
          <a:xfrm>
            <a:off x="5182954" y="2060776"/>
            <a:ext cx="4826187" cy="396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ru-RU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Цена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7" name="Google Shape;157;p5"/>
          <p:cNvSpPr/>
          <p:nvPr/>
        </p:nvSpPr>
        <p:spPr>
          <a:xfrm>
            <a:off x="5182956" y="3339260"/>
            <a:ext cx="4826187" cy="396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ru-RU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Слабые аккумуляторы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8" name="Google Shape;158;p5"/>
          <p:cNvSpPr/>
          <p:nvPr/>
        </p:nvSpPr>
        <p:spPr>
          <a:xfrm>
            <a:off x="5182956" y="2700018"/>
            <a:ext cx="4826187" cy="396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ru-RU" sz="1800">
                <a:solidFill>
                  <a:schemeClr val="dk1"/>
                </a:solidFill>
              </a:rPr>
              <a:t>1</a:t>
            </a:r>
            <a:r>
              <a:rPr lang="ru-RU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режим работы ( открыть, закрыть 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5182955" y="3972233"/>
            <a:ext cx="4826187" cy="396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ru-RU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Шум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5182956" y="4612206"/>
            <a:ext cx="4826187" cy="396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ru-RU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Мощность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1" name="Google Shape;16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75561" y="3895155"/>
            <a:ext cx="3819366" cy="2862288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5"/>
          <p:cNvSpPr/>
          <p:nvPr/>
        </p:nvSpPr>
        <p:spPr>
          <a:xfrm>
            <a:off x="5183006" y="5128006"/>
            <a:ext cx="48261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ru-RU" sz="1800">
                <a:solidFill>
                  <a:schemeClr val="dk1"/>
                </a:solidFill>
              </a:rPr>
              <a:t>Неудобный интерфейс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e047764737_0_208"/>
          <p:cNvSpPr txBox="1"/>
          <p:nvPr>
            <p:ph type="title"/>
          </p:nvPr>
        </p:nvSpPr>
        <p:spPr>
          <a:xfrm>
            <a:off x="838200" y="365125"/>
            <a:ext cx="10515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ru-RU"/>
              <a:t>Интерфейсы связи</a:t>
            </a:r>
            <a:endParaRPr b="1"/>
          </a:p>
        </p:txBody>
      </p:sp>
      <p:pic>
        <p:nvPicPr>
          <p:cNvPr id="168" name="Google Shape;168;g2e047764737_0_2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8863" y="2150004"/>
            <a:ext cx="4730415" cy="318356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2e047764737_0_208"/>
          <p:cNvSpPr txBox="1"/>
          <p:nvPr/>
        </p:nvSpPr>
        <p:spPr>
          <a:xfrm>
            <a:off x="4852965" y="1333553"/>
            <a:ext cx="1632600" cy="468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Bluetooth модуль</a:t>
            </a:r>
            <a:endParaRPr b="1"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2e047764737_0_208"/>
          <p:cNvSpPr txBox="1"/>
          <p:nvPr/>
        </p:nvSpPr>
        <p:spPr>
          <a:xfrm>
            <a:off x="5078817" y="5333583"/>
            <a:ext cx="41553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600">
                <a:solidFill>
                  <a:srgbClr val="211F21"/>
                </a:solidFill>
                <a:latin typeface="Calibri"/>
                <a:ea typeface="Calibri"/>
                <a:cs typeface="Calibri"/>
                <a:sym typeface="Calibri"/>
              </a:rPr>
              <a:t>Bluetooth модуль - это электронное устройство, которое обеспечивает беспроводную связь и передачу данных между устройствами с поддержкой Bluetooth технологии. </a:t>
            </a:r>
            <a:endParaRPr b="1" sz="16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2e047764737_0_208"/>
          <p:cNvSpPr txBox="1"/>
          <p:nvPr/>
        </p:nvSpPr>
        <p:spPr>
          <a:xfrm>
            <a:off x="6520698" y="2388938"/>
            <a:ext cx="2002800" cy="468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1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Характеристики</a:t>
            </a:r>
            <a:r>
              <a:rPr b="1" lang="ru-RU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b="1" sz="18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2e047764737_0_208"/>
          <p:cNvSpPr txBox="1"/>
          <p:nvPr/>
        </p:nvSpPr>
        <p:spPr>
          <a:xfrm>
            <a:off x="6485582" y="2896815"/>
            <a:ext cx="3957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b="0" i="0" lang="ru-RU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Напряжение питания: 3,3–5 В</a:t>
            </a:r>
            <a:endParaRPr sz="2000"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b="0" i="0" lang="ru-RU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Потребляемый ток: 50 мА</a:t>
            </a:r>
            <a:endParaRPr sz="2000"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b="0" i="0" lang="ru-RU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Радиус действия: до 10 метров</a:t>
            </a:r>
            <a:endParaRPr sz="2000"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b="0" i="0" lang="ru-RU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Чип Bluetooth: HC-05(BC417143)</a:t>
            </a:r>
            <a:endParaRPr sz="2000"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b="0" i="0" lang="ru-RU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Интерфейс: последовательный порт</a:t>
            </a:r>
            <a:endParaRPr sz="2000"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b="0" i="0" lang="ru-RU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Габариты: 50,8×25,4 мм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g2e047764737_0_7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5485" y="1290591"/>
            <a:ext cx="2963380" cy="2313187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2e047764737_0_781"/>
          <p:cNvSpPr txBox="1"/>
          <p:nvPr/>
        </p:nvSpPr>
        <p:spPr>
          <a:xfrm>
            <a:off x="1006834" y="844763"/>
            <a:ext cx="1632600" cy="468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2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Цифровой метеодатчик</a:t>
            </a:r>
            <a:endParaRPr b="1" i="0" sz="22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2e047764737_0_781"/>
          <p:cNvSpPr txBox="1"/>
          <p:nvPr/>
        </p:nvSpPr>
        <p:spPr>
          <a:xfrm>
            <a:off x="4756374" y="698250"/>
            <a:ext cx="1801800" cy="468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2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Датчик силы тока</a:t>
            </a:r>
            <a:endParaRPr b="1" i="0" sz="22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2e047764737_0_781"/>
          <p:cNvSpPr txBox="1"/>
          <p:nvPr/>
        </p:nvSpPr>
        <p:spPr>
          <a:xfrm>
            <a:off x="4477500" y="3631638"/>
            <a:ext cx="2242200" cy="468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2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Характеристики:</a:t>
            </a:r>
            <a:endParaRPr b="1" i="0" sz="22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2e047764737_0_781"/>
          <p:cNvSpPr txBox="1"/>
          <p:nvPr/>
        </p:nvSpPr>
        <p:spPr>
          <a:xfrm>
            <a:off x="4583560" y="4126325"/>
            <a:ext cx="3299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Calibri"/>
              <a:buChar char="•"/>
            </a:pPr>
            <a:r>
              <a:rPr lang="ru-RU" sz="16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Сила тока</a:t>
            </a:r>
            <a:r>
              <a:rPr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: 5 </a:t>
            </a:r>
            <a:r>
              <a:rPr lang="ru-RU" sz="16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А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Calibri"/>
              <a:buChar char="•"/>
            </a:pPr>
            <a:r>
              <a:rPr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Напряжение : 5 В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Calibri"/>
              <a:buChar char="•"/>
            </a:pPr>
            <a:r>
              <a:rPr lang="ru-RU" sz="1600">
                <a:solidFill>
                  <a:srgbClr val="242424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чувствительность: 185 мВ/А-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Calibri"/>
              <a:buChar char="•"/>
            </a:pPr>
            <a:r>
              <a:rPr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Габариты: </a:t>
            </a:r>
            <a:r>
              <a:rPr lang="ru-RU" sz="1600">
                <a:solidFill>
                  <a:srgbClr val="242424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размер: 35 * 18 мм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g2e047764737_0_781"/>
          <p:cNvSpPr txBox="1"/>
          <p:nvPr/>
        </p:nvSpPr>
        <p:spPr>
          <a:xfrm>
            <a:off x="318450" y="3658325"/>
            <a:ext cx="2131800" cy="468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2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Характеристики:</a:t>
            </a:r>
            <a:endParaRPr b="1" i="0" sz="22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2e047764737_0_781"/>
          <p:cNvSpPr txBox="1"/>
          <p:nvPr/>
        </p:nvSpPr>
        <p:spPr>
          <a:xfrm>
            <a:off x="318459" y="4180867"/>
            <a:ext cx="39570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•"/>
            </a:pPr>
            <a:r>
              <a:rPr b="0"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Напряжение питания: 3.3–5 В</a:t>
            </a:r>
            <a:endParaRPr sz="1600"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•"/>
            </a:pPr>
            <a:r>
              <a:rPr b="0"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Параметры температуры:</a:t>
            </a:r>
            <a:endParaRPr sz="1600"/>
          </a:p>
          <a:p>
            <a:pPr indent="-3111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•"/>
            </a:pPr>
            <a:r>
              <a:rPr b="0"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Диапазон измерения: −40…+125 °С</a:t>
            </a:r>
            <a:endParaRPr sz="1600"/>
          </a:p>
          <a:p>
            <a:pPr indent="-3111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•"/>
            </a:pPr>
            <a:r>
              <a:rPr b="0"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Разрешение: 0,01 °С</a:t>
            </a:r>
            <a:endParaRPr sz="1600"/>
          </a:p>
          <a:p>
            <a:pPr indent="-3111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•"/>
            </a:pPr>
            <a:r>
              <a:rPr b="0"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Погрешность: ±0.2 °С</a:t>
            </a:r>
            <a:endParaRPr sz="1600"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•"/>
            </a:pPr>
            <a:r>
              <a:rPr b="0"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Габариты: 25,4×25,4 мм</a:t>
            </a:r>
            <a:endParaRPr sz="1600"/>
          </a:p>
        </p:txBody>
      </p:sp>
      <p:pic>
        <p:nvPicPr>
          <p:cNvPr id="184" name="Google Shape;184;g2e047764737_0_7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5450" y="1363432"/>
            <a:ext cx="2963399" cy="2241517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2e047764737_0_781"/>
          <p:cNvSpPr txBox="1"/>
          <p:nvPr>
            <p:ph type="title"/>
          </p:nvPr>
        </p:nvSpPr>
        <p:spPr>
          <a:xfrm>
            <a:off x="-125" y="-60050"/>
            <a:ext cx="121920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ru-RU" sz="2800"/>
              <a:t>Датчики</a:t>
            </a:r>
            <a:endParaRPr b="1" sz="2800"/>
          </a:p>
        </p:txBody>
      </p:sp>
      <p:pic>
        <p:nvPicPr>
          <p:cNvPr id="186" name="Google Shape;186;g2e047764737_0_78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2013" y="1153193"/>
            <a:ext cx="2662352" cy="2372392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2e047764737_0_781"/>
          <p:cNvSpPr txBox="1"/>
          <p:nvPr/>
        </p:nvSpPr>
        <p:spPr>
          <a:xfrm>
            <a:off x="8251950" y="488100"/>
            <a:ext cx="2662500" cy="665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2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Датчик углекислого газа</a:t>
            </a:r>
            <a:endParaRPr b="1" i="0" sz="22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2e047764737_0_781"/>
          <p:cNvSpPr txBox="1"/>
          <p:nvPr/>
        </p:nvSpPr>
        <p:spPr>
          <a:xfrm>
            <a:off x="8191051" y="5282851"/>
            <a:ext cx="37095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u="none" cap="none" strike="noStrike">
                <a:solidFill>
                  <a:srgbClr val="211F21"/>
                </a:solidFill>
                <a:latin typeface="Calibri"/>
                <a:ea typeface="Calibri"/>
                <a:cs typeface="Calibri"/>
                <a:sym typeface="Calibri"/>
              </a:rPr>
              <a:t>Датчик относиться к полупроводниковым приборам. Принцип работы датчика основан на изменении сопротивления тонкопленочного слоя диоксида олова SnO2 при контакте с молекулами определяемого газа.</a:t>
            </a:r>
            <a:endParaRPr b="1" i="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2e047764737_0_781"/>
          <p:cNvSpPr txBox="1"/>
          <p:nvPr/>
        </p:nvSpPr>
        <p:spPr>
          <a:xfrm>
            <a:off x="8486506" y="3658325"/>
            <a:ext cx="2491200" cy="468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2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Характеристики:</a:t>
            </a:r>
            <a:endParaRPr b="1" i="0" sz="22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g2e047764737_0_781"/>
          <p:cNvSpPr txBox="1"/>
          <p:nvPr/>
        </p:nvSpPr>
        <p:spPr>
          <a:xfrm>
            <a:off x="8252013" y="4144180"/>
            <a:ext cx="3957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Calibri"/>
              <a:buChar char="•"/>
            </a:pPr>
            <a:r>
              <a:rPr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Напряжение питания нагревателя: 5 В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Calibri"/>
              <a:buChar char="•"/>
            </a:pPr>
            <a:r>
              <a:rPr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Напряжение питания датчика: 3,3–5 В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Calibri"/>
              <a:buChar char="•"/>
            </a:pPr>
            <a:r>
              <a:rPr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Потребляемый ток: 150 мА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Calibri"/>
              <a:buChar char="•"/>
            </a:pPr>
            <a:r>
              <a:rPr i="0" lang="ru-RU" sz="16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Габариты: 25,4×25,4 мм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g2e047764737_0_781"/>
          <p:cNvSpPr txBox="1"/>
          <p:nvPr/>
        </p:nvSpPr>
        <p:spPr>
          <a:xfrm>
            <a:off x="234475" y="5761675"/>
            <a:ext cx="3957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Сердце датчика температуры и влажности — микросхема </a:t>
            </a:r>
            <a:r>
              <a:rPr b="0" i="0" lang="ru-RU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SHT31</a:t>
            </a:r>
            <a:r>
              <a:rPr b="0" i="0" lang="ru-RU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от компании Sensirion. </a:t>
            </a:r>
            <a:r>
              <a:rPr b="0" i="0" lang="ru-RU" u="none" cap="none" strike="noStrike">
                <a:solidFill>
                  <a:srgbClr val="211F21"/>
                </a:solidFill>
                <a:latin typeface="Calibri"/>
                <a:ea typeface="Calibri"/>
                <a:cs typeface="Calibri"/>
                <a:sym typeface="Calibri"/>
              </a:rPr>
              <a:t>Измеряет влажность и температуру среды. Этот метеодатчик отличается  надежностью и точностью измерений.</a:t>
            </a:r>
            <a:endParaRPr b="1" i="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g2e047764737_0_781"/>
          <p:cNvSpPr txBox="1"/>
          <p:nvPr/>
        </p:nvSpPr>
        <p:spPr>
          <a:xfrm>
            <a:off x="4477512" y="5267550"/>
            <a:ext cx="3511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242424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Встраиваемый датчик измерения силы тока в цепях постоянного или переменного тока до 5 ампер. ACS712 датчик построен на эффекте Холл и имеет линейную зависимость измеряемого тока и выходного сигнального напряжения.</a:t>
            </a:r>
            <a:endParaRPr b="1" i="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e047764737_0_197"/>
          <p:cNvSpPr txBox="1"/>
          <p:nvPr>
            <p:ph type="title"/>
          </p:nvPr>
        </p:nvSpPr>
        <p:spPr>
          <a:xfrm>
            <a:off x="838200" y="365125"/>
            <a:ext cx="10515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ru-RU"/>
              <a:t>Исполнительные устройства</a:t>
            </a:r>
            <a:endParaRPr b="1"/>
          </a:p>
        </p:txBody>
      </p:sp>
      <p:sp>
        <p:nvSpPr>
          <p:cNvPr id="198" name="Google Shape;198;g2e047764737_0_197"/>
          <p:cNvSpPr/>
          <p:nvPr/>
        </p:nvSpPr>
        <p:spPr>
          <a:xfrm>
            <a:off x="31628" y="3901953"/>
            <a:ext cx="324456" cy="277404"/>
          </a:xfrm>
          <a:custGeom>
            <a:rect b="b" l="l" r="r" t="t"/>
            <a:pathLst>
              <a:path extrusionOk="0" h="120" w="140">
                <a:moveTo>
                  <a:pt x="0" y="0"/>
                </a:moveTo>
                <a:cubicBezTo>
                  <a:pt x="7" y="0"/>
                  <a:pt x="7" y="0"/>
                  <a:pt x="7" y="0"/>
                </a:cubicBezTo>
                <a:cubicBezTo>
                  <a:pt x="7" y="113"/>
                  <a:pt x="7" y="113"/>
                  <a:pt x="7" y="113"/>
                </a:cubicBezTo>
                <a:cubicBezTo>
                  <a:pt x="0" y="113"/>
                  <a:pt x="0" y="113"/>
                  <a:pt x="0" y="113"/>
                </a:cubicBezTo>
                <a:lnTo>
                  <a:pt x="0" y="0"/>
                </a:lnTo>
                <a:close/>
                <a:moveTo>
                  <a:pt x="21" y="0"/>
                </a:moveTo>
                <a:cubicBezTo>
                  <a:pt x="15" y="0"/>
                  <a:pt x="15" y="0"/>
                  <a:pt x="15" y="0"/>
                </a:cubicBezTo>
                <a:cubicBezTo>
                  <a:pt x="15" y="99"/>
                  <a:pt x="15" y="99"/>
                  <a:pt x="15" y="99"/>
                </a:cubicBezTo>
                <a:cubicBezTo>
                  <a:pt x="21" y="99"/>
                  <a:pt x="21" y="99"/>
                  <a:pt x="21" y="99"/>
                </a:cubicBezTo>
                <a:lnTo>
                  <a:pt x="21" y="0"/>
                </a:lnTo>
                <a:close/>
                <a:moveTo>
                  <a:pt x="31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99"/>
                  <a:pt x="27" y="99"/>
                  <a:pt x="27" y="99"/>
                </a:cubicBezTo>
                <a:cubicBezTo>
                  <a:pt x="31" y="99"/>
                  <a:pt x="31" y="99"/>
                  <a:pt x="31" y="99"/>
                </a:cubicBezTo>
                <a:lnTo>
                  <a:pt x="31" y="0"/>
                </a:lnTo>
                <a:close/>
                <a:moveTo>
                  <a:pt x="42" y="0"/>
                </a:moveTo>
                <a:cubicBezTo>
                  <a:pt x="37" y="0"/>
                  <a:pt x="37" y="0"/>
                  <a:pt x="37" y="0"/>
                </a:cubicBezTo>
                <a:cubicBezTo>
                  <a:pt x="37" y="99"/>
                  <a:pt x="37" y="99"/>
                  <a:pt x="37" y="99"/>
                </a:cubicBezTo>
                <a:cubicBezTo>
                  <a:pt x="42" y="99"/>
                  <a:pt x="42" y="99"/>
                  <a:pt x="42" y="99"/>
                </a:cubicBezTo>
                <a:lnTo>
                  <a:pt x="42" y="0"/>
                </a:lnTo>
                <a:close/>
                <a:moveTo>
                  <a:pt x="67" y="0"/>
                </a:moveTo>
                <a:cubicBezTo>
                  <a:pt x="61" y="0"/>
                  <a:pt x="61" y="0"/>
                  <a:pt x="61" y="0"/>
                </a:cubicBezTo>
                <a:cubicBezTo>
                  <a:pt x="61" y="99"/>
                  <a:pt x="61" y="99"/>
                  <a:pt x="61" y="99"/>
                </a:cubicBezTo>
                <a:cubicBezTo>
                  <a:pt x="67" y="99"/>
                  <a:pt x="67" y="99"/>
                  <a:pt x="67" y="99"/>
                </a:cubicBezTo>
                <a:lnTo>
                  <a:pt x="67" y="0"/>
                </a:lnTo>
                <a:close/>
                <a:moveTo>
                  <a:pt x="77" y="0"/>
                </a:moveTo>
                <a:cubicBezTo>
                  <a:pt x="73" y="0"/>
                  <a:pt x="73" y="0"/>
                  <a:pt x="73" y="0"/>
                </a:cubicBezTo>
                <a:cubicBezTo>
                  <a:pt x="73" y="99"/>
                  <a:pt x="73" y="99"/>
                  <a:pt x="73" y="99"/>
                </a:cubicBezTo>
                <a:cubicBezTo>
                  <a:pt x="77" y="99"/>
                  <a:pt x="77" y="99"/>
                  <a:pt x="77" y="99"/>
                </a:cubicBezTo>
                <a:lnTo>
                  <a:pt x="77" y="0"/>
                </a:lnTo>
                <a:close/>
                <a:moveTo>
                  <a:pt x="88" y="99"/>
                </a:moveTo>
                <a:cubicBezTo>
                  <a:pt x="97" y="99"/>
                  <a:pt x="97" y="99"/>
                  <a:pt x="97" y="99"/>
                </a:cubicBezTo>
                <a:cubicBezTo>
                  <a:pt x="97" y="0"/>
                  <a:pt x="97" y="0"/>
                  <a:pt x="97" y="0"/>
                </a:cubicBezTo>
                <a:cubicBezTo>
                  <a:pt x="88" y="0"/>
                  <a:pt x="88" y="0"/>
                  <a:pt x="88" y="0"/>
                </a:cubicBezTo>
                <a:lnTo>
                  <a:pt x="88" y="99"/>
                </a:lnTo>
                <a:close/>
                <a:moveTo>
                  <a:pt x="107" y="0"/>
                </a:moveTo>
                <a:cubicBezTo>
                  <a:pt x="105" y="0"/>
                  <a:pt x="105" y="0"/>
                  <a:pt x="105" y="0"/>
                </a:cubicBezTo>
                <a:cubicBezTo>
                  <a:pt x="105" y="99"/>
                  <a:pt x="105" y="99"/>
                  <a:pt x="105" y="99"/>
                </a:cubicBezTo>
                <a:cubicBezTo>
                  <a:pt x="107" y="99"/>
                  <a:pt x="107" y="99"/>
                  <a:pt x="107" y="99"/>
                </a:cubicBezTo>
                <a:lnTo>
                  <a:pt x="107" y="0"/>
                </a:lnTo>
                <a:close/>
                <a:moveTo>
                  <a:pt x="119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12" y="99"/>
                  <a:pt x="112" y="99"/>
                  <a:pt x="112" y="99"/>
                </a:cubicBezTo>
                <a:cubicBezTo>
                  <a:pt x="119" y="99"/>
                  <a:pt x="119" y="99"/>
                  <a:pt x="119" y="99"/>
                </a:cubicBezTo>
                <a:lnTo>
                  <a:pt x="119" y="0"/>
                </a:lnTo>
                <a:close/>
                <a:moveTo>
                  <a:pt x="124" y="99"/>
                </a:moveTo>
                <a:cubicBezTo>
                  <a:pt x="128" y="99"/>
                  <a:pt x="128" y="99"/>
                  <a:pt x="128" y="99"/>
                </a:cubicBezTo>
                <a:cubicBezTo>
                  <a:pt x="128" y="0"/>
                  <a:pt x="128" y="0"/>
                  <a:pt x="128" y="0"/>
                </a:cubicBezTo>
                <a:cubicBezTo>
                  <a:pt x="124" y="0"/>
                  <a:pt x="124" y="0"/>
                  <a:pt x="124" y="0"/>
                </a:cubicBezTo>
                <a:lnTo>
                  <a:pt x="124" y="99"/>
                </a:lnTo>
                <a:close/>
                <a:moveTo>
                  <a:pt x="135" y="0"/>
                </a:moveTo>
                <a:cubicBezTo>
                  <a:pt x="135" y="113"/>
                  <a:pt x="135" y="113"/>
                  <a:pt x="135" y="113"/>
                </a:cubicBezTo>
                <a:cubicBezTo>
                  <a:pt x="140" y="113"/>
                  <a:pt x="140" y="113"/>
                  <a:pt x="140" y="113"/>
                </a:cubicBezTo>
                <a:cubicBezTo>
                  <a:pt x="140" y="0"/>
                  <a:pt x="140" y="0"/>
                  <a:pt x="140" y="0"/>
                </a:cubicBezTo>
                <a:lnTo>
                  <a:pt x="135" y="0"/>
                </a:lnTo>
                <a:close/>
                <a:moveTo>
                  <a:pt x="51" y="0"/>
                </a:moveTo>
                <a:cubicBezTo>
                  <a:pt x="49" y="0"/>
                  <a:pt x="49" y="0"/>
                  <a:pt x="49" y="0"/>
                </a:cubicBezTo>
                <a:cubicBezTo>
                  <a:pt x="49" y="99"/>
                  <a:pt x="49" y="99"/>
                  <a:pt x="49" y="99"/>
                </a:cubicBezTo>
                <a:cubicBezTo>
                  <a:pt x="51" y="99"/>
                  <a:pt x="51" y="99"/>
                  <a:pt x="51" y="99"/>
                </a:cubicBezTo>
                <a:lnTo>
                  <a:pt x="51" y="0"/>
                </a:lnTo>
                <a:close/>
                <a:moveTo>
                  <a:pt x="28" y="113"/>
                </a:moveTo>
                <a:cubicBezTo>
                  <a:pt x="28" y="113"/>
                  <a:pt x="28" y="114"/>
                  <a:pt x="28" y="115"/>
                </a:cubicBezTo>
                <a:cubicBezTo>
                  <a:pt x="28" y="116"/>
                  <a:pt x="28" y="117"/>
                  <a:pt x="28" y="117"/>
                </a:cubicBezTo>
                <a:cubicBezTo>
                  <a:pt x="28" y="118"/>
                  <a:pt x="28" y="118"/>
                  <a:pt x="28" y="118"/>
                </a:cubicBezTo>
                <a:cubicBezTo>
                  <a:pt x="27" y="118"/>
                  <a:pt x="27" y="119"/>
                  <a:pt x="26" y="119"/>
                </a:cubicBezTo>
                <a:cubicBezTo>
                  <a:pt x="26" y="119"/>
                  <a:pt x="25" y="119"/>
                  <a:pt x="25" y="119"/>
                </a:cubicBezTo>
                <a:cubicBezTo>
                  <a:pt x="24" y="120"/>
                  <a:pt x="23" y="120"/>
                  <a:pt x="22" y="120"/>
                </a:cubicBezTo>
                <a:cubicBezTo>
                  <a:pt x="14" y="120"/>
                  <a:pt x="14" y="120"/>
                  <a:pt x="14" y="120"/>
                </a:cubicBezTo>
                <a:cubicBezTo>
                  <a:pt x="14" y="118"/>
                  <a:pt x="14" y="118"/>
                  <a:pt x="14" y="118"/>
                </a:cubicBezTo>
                <a:cubicBezTo>
                  <a:pt x="14" y="104"/>
                  <a:pt x="14" y="104"/>
                  <a:pt x="14" y="104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25" y="104"/>
                  <a:pt x="26" y="105"/>
                  <a:pt x="27" y="105"/>
                </a:cubicBezTo>
                <a:cubicBezTo>
                  <a:pt x="27" y="106"/>
                  <a:pt x="28" y="107"/>
                  <a:pt x="28" y="108"/>
                </a:cubicBezTo>
                <a:cubicBezTo>
                  <a:pt x="28" y="109"/>
                  <a:pt x="27" y="110"/>
                  <a:pt x="27" y="110"/>
                </a:cubicBezTo>
                <a:cubicBezTo>
                  <a:pt x="27" y="111"/>
                  <a:pt x="26" y="111"/>
                  <a:pt x="25" y="111"/>
                </a:cubicBezTo>
                <a:cubicBezTo>
                  <a:pt x="26" y="112"/>
                  <a:pt x="27" y="112"/>
                  <a:pt x="28" y="113"/>
                </a:cubicBezTo>
                <a:close/>
                <a:moveTo>
                  <a:pt x="19" y="110"/>
                </a:moveTo>
                <a:cubicBezTo>
                  <a:pt x="21" y="110"/>
                  <a:pt x="21" y="110"/>
                  <a:pt x="21" y="110"/>
                </a:cubicBezTo>
                <a:cubicBezTo>
                  <a:pt x="22" y="110"/>
                  <a:pt x="22" y="110"/>
                  <a:pt x="23" y="110"/>
                </a:cubicBezTo>
                <a:cubicBezTo>
                  <a:pt x="23" y="110"/>
                  <a:pt x="23" y="109"/>
                  <a:pt x="23" y="109"/>
                </a:cubicBezTo>
                <a:cubicBezTo>
                  <a:pt x="23" y="108"/>
                  <a:pt x="23" y="108"/>
                  <a:pt x="23" y="108"/>
                </a:cubicBezTo>
                <a:cubicBezTo>
                  <a:pt x="22" y="107"/>
                  <a:pt x="22" y="107"/>
                  <a:pt x="21" y="107"/>
                </a:cubicBezTo>
                <a:cubicBezTo>
                  <a:pt x="19" y="107"/>
                  <a:pt x="19" y="107"/>
                  <a:pt x="19" y="107"/>
                </a:cubicBezTo>
                <a:lnTo>
                  <a:pt x="19" y="110"/>
                </a:lnTo>
                <a:close/>
                <a:moveTo>
                  <a:pt x="24" y="115"/>
                </a:moveTo>
                <a:cubicBezTo>
                  <a:pt x="24" y="114"/>
                  <a:pt x="24" y="114"/>
                  <a:pt x="23" y="114"/>
                </a:cubicBezTo>
                <a:cubicBezTo>
                  <a:pt x="23" y="113"/>
                  <a:pt x="22" y="113"/>
                  <a:pt x="21" y="113"/>
                </a:cubicBezTo>
                <a:cubicBezTo>
                  <a:pt x="19" y="113"/>
                  <a:pt x="19" y="113"/>
                  <a:pt x="19" y="113"/>
                </a:cubicBezTo>
                <a:cubicBezTo>
                  <a:pt x="19" y="116"/>
                  <a:pt x="19" y="116"/>
                  <a:pt x="19" y="116"/>
                </a:cubicBezTo>
                <a:cubicBezTo>
                  <a:pt x="21" y="116"/>
                  <a:pt x="21" y="116"/>
                  <a:pt x="21" y="116"/>
                </a:cubicBezTo>
                <a:cubicBezTo>
                  <a:pt x="22" y="116"/>
                  <a:pt x="23" y="116"/>
                  <a:pt x="23" y="116"/>
                </a:cubicBezTo>
                <a:cubicBezTo>
                  <a:pt x="24" y="116"/>
                  <a:pt x="24" y="115"/>
                  <a:pt x="24" y="115"/>
                </a:cubicBezTo>
                <a:close/>
                <a:moveTo>
                  <a:pt x="45" y="118"/>
                </a:moveTo>
                <a:cubicBezTo>
                  <a:pt x="46" y="120"/>
                  <a:pt x="46" y="120"/>
                  <a:pt x="46" y="120"/>
                </a:cubicBezTo>
                <a:cubicBezTo>
                  <a:pt x="41" y="120"/>
                  <a:pt x="41" y="120"/>
                  <a:pt x="41" y="120"/>
                </a:cubicBezTo>
                <a:cubicBezTo>
                  <a:pt x="40" y="118"/>
                  <a:pt x="40" y="118"/>
                  <a:pt x="40" y="118"/>
                </a:cubicBezTo>
                <a:cubicBezTo>
                  <a:pt x="40" y="117"/>
                  <a:pt x="40" y="117"/>
                  <a:pt x="40" y="117"/>
                </a:cubicBezTo>
                <a:cubicBezTo>
                  <a:pt x="35" y="117"/>
                  <a:pt x="35" y="117"/>
                  <a:pt x="35" y="117"/>
                </a:cubicBezTo>
                <a:cubicBezTo>
                  <a:pt x="34" y="118"/>
                  <a:pt x="34" y="118"/>
                  <a:pt x="34" y="118"/>
                </a:cubicBezTo>
                <a:cubicBezTo>
                  <a:pt x="34" y="120"/>
                  <a:pt x="34" y="120"/>
                  <a:pt x="34" y="120"/>
                </a:cubicBezTo>
                <a:cubicBezTo>
                  <a:pt x="29" y="120"/>
                  <a:pt x="29" y="120"/>
                  <a:pt x="29" y="120"/>
                </a:cubicBezTo>
                <a:cubicBezTo>
                  <a:pt x="30" y="118"/>
                  <a:pt x="30" y="118"/>
                  <a:pt x="30" y="118"/>
                </a:cubicBezTo>
                <a:cubicBezTo>
                  <a:pt x="35" y="104"/>
                  <a:pt x="35" y="104"/>
                  <a:pt x="35" y="104"/>
                </a:cubicBezTo>
                <a:cubicBezTo>
                  <a:pt x="40" y="104"/>
                  <a:pt x="40" y="104"/>
                  <a:pt x="40" y="104"/>
                </a:cubicBezTo>
                <a:lnTo>
                  <a:pt x="45" y="118"/>
                </a:lnTo>
                <a:close/>
                <a:moveTo>
                  <a:pt x="39" y="114"/>
                </a:moveTo>
                <a:cubicBezTo>
                  <a:pt x="37" y="108"/>
                  <a:pt x="37" y="108"/>
                  <a:pt x="37" y="108"/>
                </a:cubicBezTo>
                <a:cubicBezTo>
                  <a:pt x="36" y="114"/>
                  <a:pt x="36" y="114"/>
                  <a:pt x="36" y="114"/>
                </a:cubicBezTo>
                <a:lnTo>
                  <a:pt x="39" y="114"/>
                </a:lnTo>
                <a:close/>
                <a:moveTo>
                  <a:pt x="62" y="118"/>
                </a:moveTo>
                <a:cubicBezTo>
                  <a:pt x="62" y="120"/>
                  <a:pt x="62" y="120"/>
                  <a:pt x="62" y="120"/>
                </a:cubicBezTo>
                <a:cubicBezTo>
                  <a:pt x="57" y="120"/>
                  <a:pt x="57" y="120"/>
                  <a:pt x="57" y="120"/>
                </a:cubicBezTo>
                <a:cubicBezTo>
                  <a:pt x="56" y="118"/>
                  <a:pt x="56" y="118"/>
                  <a:pt x="56" y="118"/>
                </a:cubicBezTo>
                <a:cubicBezTo>
                  <a:pt x="55" y="115"/>
                  <a:pt x="55" y="115"/>
                  <a:pt x="55" y="115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3" y="114"/>
                  <a:pt x="53" y="113"/>
                  <a:pt x="53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20"/>
                  <a:pt x="52" y="120"/>
                  <a:pt x="52" y="120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18"/>
                  <a:pt x="47" y="118"/>
                  <a:pt x="47" y="118"/>
                </a:cubicBezTo>
                <a:cubicBezTo>
                  <a:pt x="47" y="104"/>
                  <a:pt x="47" y="104"/>
                  <a:pt x="47" y="104"/>
                </a:cubicBezTo>
                <a:cubicBezTo>
                  <a:pt x="55" y="104"/>
                  <a:pt x="55" y="104"/>
                  <a:pt x="55" y="104"/>
                </a:cubicBezTo>
                <a:cubicBezTo>
                  <a:pt x="57" y="104"/>
                  <a:pt x="58" y="104"/>
                  <a:pt x="59" y="105"/>
                </a:cubicBezTo>
                <a:cubicBezTo>
                  <a:pt x="59" y="105"/>
                  <a:pt x="60" y="105"/>
                  <a:pt x="61" y="106"/>
                </a:cubicBezTo>
                <a:cubicBezTo>
                  <a:pt x="61" y="107"/>
                  <a:pt x="61" y="108"/>
                  <a:pt x="61" y="109"/>
                </a:cubicBezTo>
                <a:cubicBezTo>
                  <a:pt x="61" y="109"/>
                  <a:pt x="61" y="110"/>
                  <a:pt x="61" y="111"/>
                </a:cubicBezTo>
                <a:cubicBezTo>
                  <a:pt x="60" y="111"/>
                  <a:pt x="60" y="112"/>
                  <a:pt x="59" y="112"/>
                </a:cubicBezTo>
                <a:cubicBezTo>
                  <a:pt x="59" y="112"/>
                  <a:pt x="58" y="113"/>
                  <a:pt x="57" y="113"/>
                </a:cubicBezTo>
                <a:cubicBezTo>
                  <a:pt x="58" y="113"/>
                  <a:pt x="58" y="113"/>
                  <a:pt x="59" y="113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60" y="115"/>
                  <a:pt x="60" y="115"/>
                  <a:pt x="60" y="115"/>
                </a:cubicBezTo>
                <a:lnTo>
                  <a:pt x="62" y="118"/>
                </a:lnTo>
                <a:close/>
                <a:moveTo>
                  <a:pt x="56" y="109"/>
                </a:moveTo>
                <a:cubicBezTo>
                  <a:pt x="56" y="108"/>
                  <a:pt x="56" y="108"/>
                  <a:pt x="56" y="108"/>
                </a:cubicBezTo>
                <a:cubicBezTo>
                  <a:pt x="56" y="108"/>
                  <a:pt x="55" y="107"/>
                  <a:pt x="54" y="107"/>
                </a:cubicBezTo>
                <a:cubicBezTo>
                  <a:pt x="52" y="107"/>
                  <a:pt x="52" y="107"/>
                  <a:pt x="52" y="107"/>
                </a:cubicBezTo>
                <a:cubicBezTo>
                  <a:pt x="52" y="110"/>
                  <a:pt x="52" y="110"/>
                  <a:pt x="52" y="110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10"/>
                  <a:pt x="55" y="110"/>
                  <a:pt x="55" y="110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56" y="110"/>
                  <a:pt x="56" y="109"/>
                  <a:pt x="56" y="109"/>
                </a:cubicBezTo>
                <a:close/>
                <a:moveTo>
                  <a:pt x="73" y="116"/>
                </a:moveTo>
                <a:cubicBezTo>
                  <a:pt x="72" y="116"/>
                  <a:pt x="72" y="116"/>
                  <a:pt x="71" y="116"/>
                </a:cubicBezTo>
                <a:cubicBezTo>
                  <a:pt x="70" y="116"/>
                  <a:pt x="69" y="116"/>
                  <a:pt x="69" y="115"/>
                </a:cubicBezTo>
                <a:cubicBezTo>
                  <a:pt x="68" y="115"/>
                  <a:pt x="68" y="114"/>
                  <a:pt x="68" y="112"/>
                </a:cubicBezTo>
                <a:cubicBezTo>
                  <a:pt x="68" y="111"/>
                  <a:pt x="68" y="109"/>
                  <a:pt x="68" y="109"/>
                </a:cubicBezTo>
                <a:cubicBezTo>
                  <a:pt x="69" y="108"/>
                  <a:pt x="70" y="108"/>
                  <a:pt x="71" y="108"/>
                </a:cubicBezTo>
                <a:cubicBezTo>
                  <a:pt x="71" y="108"/>
                  <a:pt x="72" y="108"/>
                  <a:pt x="72" y="108"/>
                </a:cubicBezTo>
                <a:cubicBezTo>
                  <a:pt x="73" y="108"/>
                  <a:pt x="73" y="108"/>
                  <a:pt x="73" y="109"/>
                </a:cubicBezTo>
                <a:cubicBezTo>
                  <a:pt x="73" y="109"/>
                  <a:pt x="74" y="109"/>
                  <a:pt x="74" y="110"/>
                </a:cubicBezTo>
                <a:cubicBezTo>
                  <a:pt x="78" y="109"/>
                  <a:pt x="78" y="109"/>
                  <a:pt x="78" y="109"/>
                </a:cubicBezTo>
                <a:cubicBezTo>
                  <a:pt x="77" y="107"/>
                  <a:pt x="77" y="106"/>
                  <a:pt x="75" y="105"/>
                </a:cubicBezTo>
                <a:cubicBezTo>
                  <a:pt x="74" y="104"/>
                  <a:pt x="73" y="104"/>
                  <a:pt x="71" y="104"/>
                </a:cubicBezTo>
                <a:cubicBezTo>
                  <a:pt x="68" y="104"/>
                  <a:pt x="66" y="105"/>
                  <a:pt x="65" y="106"/>
                </a:cubicBezTo>
                <a:cubicBezTo>
                  <a:pt x="64" y="107"/>
                  <a:pt x="63" y="109"/>
                  <a:pt x="63" y="112"/>
                </a:cubicBezTo>
                <a:cubicBezTo>
                  <a:pt x="63" y="114"/>
                  <a:pt x="63" y="115"/>
                  <a:pt x="64" y="117"/>
                </a:cubicBezTo>
                <a:cubicBezTo>
                  <a:pt x="64" y="117"/>
                  <a:pt x="65" y="117"/>
                  <a:pt x="65" y="118"/>
                </a:cubicBezTo>
                <a:cubicBezTo>
                  <a:pt x="66" y="118"/>
                  <a:pt x="66" y="119"/>
                  <a:pt x="67" y="119"/>
                </a:cubicBezTo>
                <a:cubicBezTo>
                  <a:pt x="68" y="120"/>
                  <a:pt x="69" y="120"/>
                  <a:pt x="71" y="120"/>
                </a:cubicBezTo>
                <a:cubicBezTo>
                  <a:pt x="72" y="120"/>
                  <a:pt x="74" y="120"/>
                  <a:pt x="74" y="119"/>
                </a:cubicBezTo>
                <a:cubicBezTo>
                  <a:pt x="75" y="119"/>
                  <a:pt x="76" y="118"/>
                  <a:pt x="76" y="118"/>
                </a:cubicBezTo>
                <a:cubicBezTo>
                  <a:pt x="77" y="118"/>
                  <a:pt x="77" y="118"/>
                  <a:pt x="77" y="118"/>
                </a:cubicBezTo>
                <a:cubicBezTo>
                  <a:pt x="77" y="117"/>
                  <a:pt x="78" y="116"/>
                  <a:pt x="78" y="115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74" y="114"/>
                  <a:pt x="73" y="115"/>
                  <a:pt x="73" y="116"/>
                </a:cubicBezTo>
                <a:close/>
                <a:moveTo>
                  <a:pt x="94" y="106"/>
                </a:moveTo>
                <a:cubicBezTo>
                  <a:pt x="95" y="107"/>
                  <a:pt x="96" y="109"/>
                  <a:pt x="96" y="112"/>
                </a:cubicBezTo>
                <a:cubicBezTo>
                  <a:pt x="96" y="114"/>
                  <a:pt x="95" y="115"/>
                  <a:pt x="95" y="116"/>
                </a:cubicBezTo>
                <a:cubicBezTo>
                  <a:pt x="94" y="117"/>
                  <a:pt x="94" y="117"/>
                  <a:pt x="94" y="118"/>
                </a:cubicBezTo>
                <a:cubicBezTo>
                  <a:pt x="93" y="118"/>
                  <a:pt x="93" y="119"/>
                  <a:pt x="92" y="119"/>
                </a:cubicBezTo>
                <a:cubicBezTo>
                  <a:pt x="91" y="120"/>
                  <a:pt x="90" y="120"/>
                  <a:pt x="88" y="120"/>
                </a:cubicBezTo>
                <a:cubicBezTo>
                  <a:pt x="86" y="120"/>
                  <a:pt x="85" y="120"/>
                  <a:pt x="84" y="119"/>
                </a:cubicBezTo>
                <a:cubicBezTo>
                  <a:pt x="83" y="119"/>
                  <a:pt x="82" y="118"/>
                  <a:pt x="82" y="118"/>
                </a:cubicBezTo>
                <a:cubicBezTo>
                  <a:pt x="81" y="117"/>
                  <a:pt x="81" y="117"/>
                  <a:pt x="81" y="116"/>
                </a:cubicBezTo>
                <a:cubicBezTo>
                  <a:pt x="80" y="115"/>
                  <a:pt x="80" y="114"/>
                  <a:pt x="80" y="112"/>
                </a:cubicBezTo>
                <a:cubicBezTo>
                  <a:pt x="80" y="109"/>
                  <a:pt x="80" y="107"/>
                  <a:pt x="82" y="106"/>
                </a:cubicBezTo>
                <a:cubicBezTo>
                  <a:pt x="83" y="105"/>
                  <a:pt x="85" y="104"/>
                  <a:pt x="88" y="104"/>
                </a:cubicBezTo>
                <a:cubicBezTo>
                  <a:pt x="90" y="104"/>
                  <a:pt x="92" y="105"/>
                  <a:pt x="94" y="106"/>
                </a:cubicBezTo>
                <a:close/>
                <a:moveTo>
                  <a:pt x="91" y="112"/>
                </a:moveTo>
                <a:cubicBezTo>
                  <a:pt x="91" y="110"/>
                  <a:pt x="91" y="109"/>
                  <a:pt x="90" y="109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7" y="108"/>
                  <a:pt x="86" y="108"/>
                  <a:pt x="85" y="109"/>
                </a:cubicBezTo>
                <a:cubicBezTo>
                  <a:pt x="85" y="109"/>
                  <a:pt x="84" y="110"/>
                  <a:pt x="84" y="112"/>
                </a:cubicBezTo>
                <a:cubicBezTo>
                  <a:pt x="84" y="114"/>
                  <a:pt x="85" y="115"/>
                  <a:pt x="85" y="115"/>
                </a:cubicBezTo>
                <a:cubicBezTo>
                  <a:pt x="86" y="116"/>
                  <a:pt x="87" y="116"/>
                  <a:pt x="88" y="116"/>
                </a:cubicBezTo>
                <a:cubicBezTo>
                  <a:pt x="89" y="116"/>
                  <a:pt x="89" y="116"/>
                  <a:pt x="90" y="115"/>
                </a:cubicBezTo>
                <a:cubicBezTo>
                  <a:pt x="91" y="115"/>
                  <a:pt x="91" y="113"/>
                  <a:pt x="91" y="112"/>
                </a:cubicBezTo>
                <a:close/>
                <a:moveTo>
                  <a:pt x="112" y="109"/>
                </a:moveTo>
                <a:cubicBezTo>
                  <a:pt x="112" y="110"/>
                  <a:pt x="112" y="111"/>
                  <a:pt x="112" y="112"/>
                </a:cubicBezTo>
                <a:cubicBezTo>
                  <a:pt x="112" y="114"/>
                  <a:pt x="112" y="115"/>
                  <a:pt x="112" y="116"/>
                </a:cubicBezTo>
                <a:cubicBezTo>
                  <a:pt x="112" y="117"/>
                  <a:pt x="111" y="117"/>
                  <a:pt x="110" y="118"/>
                </a:cubicBezTo>
                <a:cubicBezTo>
                  <a:pt x="110" y="118"/>
                  <a:pt x="110" y="118"/>
                  <a:pt x="110" y="118"/>
                </a:cubicBezTo>
                <a:cubicBezTo>
                  <a:pt x="110" y="119"/>
                  <a:pt x="109" y="119"/>
                  <a:pt x="108" y="119"/>
                </a:cubicBezTo>
                <a:cubicBezTo>
                  <a:pt x="107" y="119"/>
                  <a:pt x="106" y="120"/>
                  <a:pt x="105" y="120"/>
                </a:cubicBezTo>
                <a:cubicBezTo>
                  <a:pt x="98" y="120"/>
                  <a:pt x="98" y="120"/>
                  <a:pt x="98" y="120"/>
                </a:cubicBezTo>
                <a:cubicBezTo>
                  <a:pt x="98" y="118"/>
                  <a:pt x="98" y="118"/>
                  <a:pt x="98" y="118"/>
                </a:cubicBezTo>
                <a:cubicBezTo>
                  <a:pt x="98" y="104"/>
                  <a:pt x="98" y="104"/>
                  <a:pt x="98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7" y="104"/>
                  <a:pt x="108" y="104"/>
                  <a:pt x="109" y="105"/>
                </a:cubicBezTo>
                <a:cubicBezTo>
                  <a:pt x="110" y="105"/>
                  <a:pt x="110" y="106"/>
                  <a:pt x="111" y="106"/>
                </a:cubicBezTo>
                <a:cubicBezTo>
                  <a:pt x="111" y="107"/>
                  <a:pt x="112" y="108"/>
                  <a:pt x="112" y="109"/>
                </a:cubicBezTo>
                <a:close/>
                <a:moveTo>
                  <a:pt x="108" y="112"/>
                </a:moveTo>
                <a:cubicBezTo>
                  <a:pt x="108" y="110"/>
                  <a:pt x="107" y="109"/>
                  <a:pt x="107" y="109"/>
                </a:cubicBezTo>
                <a:cubicBezTo>
                  <a:pt x="106" y="108"/>
                  <a:pt x="105" y="108"/>
                  <a:pt x="104" y="108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3" y="116"/>
                  <a:pt x="103" y="116"/>
                  <a:pt x="103" y="116"/>
                </a:cubicBezTo>
                <a:cubicBezTo>
                  <a:pt x="104" y="116"/>
                  <a:pt x="104" y="116"/>
                  <a:pt x="104" y="116"/>
                </a:cubicBezTo>
                <a:cubicBezTo>
                  <a:pt x="105" y="116"/>
                  <a:pt x="106" y="116"/>
                  <a:pt x="106" y="116"/>
                </a:cubicBezTo>
                <a:cubicBezTo>
                  <a:pt x="107" y="116"/>
                  <a:pt x="107" y="115"/>
                  <a:pt x="107" y="115"/>
                </a:cubicBezTo>
                <a:cubicBezTo>
                  <a:pt x="108" y="114"/>
                  <a:pt x="108" y="113"/>
                  <a:pt x="108" y="112"/>
                </a:cubicBezTo>
                <a:close/>
                <a:moveTo>
                  <a:pt x="120" y="113"/>
                </a:moveTo>
                <a:cubicBezTo>
                  <a:pt x="127" y="113"/>
                  <a:pt x="127" y="113"/>
                  <a:pt x="127" y="113"/>
                </a:cubicBezTo>
                <a:cubicBezTo>
                  <a:pt x="127" y="110"/>
                  <a:pt x="127" y="110"/>
                  <a:pt x="127" y="110"/>
                </a:cubicBezTo>
                <a:cubicBezTo>
                  <a:pt x="120" y="110"/>
                  <a:pt x="120" y="110"/>
                  <a:pt x="120" y="110"/>
                </a:cubicBezTo>
                <a:cubicBezTo>
                  <a:pt x="120" y="108"/>
                  <a:pt x="120" y="108"/>
                  <a:pt x="120" y="108"/>
                </a:cubicBezTo>
                <a:cubicBezTo>
                  <a:pt x="128" y="108"/>
                  <a:pt x="128" y="108"/>
                  <a:pt x="128" y="108"/>
                </a:cubicBezTo>
                <a:cubicBezTo>
                  <a:pt x="128" y="104"/>
                  <a:pt x="128" y="104"/>
                  <a:pt x="128" y="104"/>
                </a:cubicBezTo>
                <a:cubicBezTo>
                  <a:pt x="115" y="104"/>
                  <a:pt x="115" y="104"/>
                  <a:pt x="115" y="104"/>
                </a:cubicBezTo>
                <a:cubicBezTo>
                  <a:pt x="115" y="118"/>
                  <a:pt x="115" y="118"/>
                  <a:pt x="115" y="118"/>
                </a:cubicBezTo>
                <a:cubicBezTo>
                  <a:pt x="115" y="120"/>
                  <a:pt x="115" y="120"/>
                  <a:pt x="115" y="120"/>
                </a:cubicBezTo>
                <a:cubicBezTo>
                  <a:pt x="128" y="120"/>
                  <a:pt x="128" y="120"/>
                  <a:pt x="128" y="120"/>
                </a:cubicBezTo>
                <a:cubicBezTo>
                  <a:pt x="128" y="118"/>
                  <a:pt x="128" y="118"/>
                  <a:pt x="128" y="118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0" y="116"/>
                  <a:pt x="120" y="116"/>
                  <a:pt x="120" y="116"/>
                </a:cubicBezTo>
                <a:lnTo>
                  <a:pt x="120" y="11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2e047764737_0_197"/>
          <p:cNvSpPr/>
          <p:nvPr/>
        </p:nvSpPr>
        <p:spPr>
          <a:xfrm>
            <a:off x="52810" y="2614824"/>
            <a:ext cx="272502" cy="326414"/>
          </a:xfrm>
          <a:custGeom>
            <a:rect b="b" l="l" r="r" t="t"/>
            <a:pathLst>
              <a:path extrusionOk="0" h="141" w="118">
                <a:moveTo>
                  <a:pt x="11" y="93"/>
                </a:moveTo>
                <a:cubicBezTo>
                  <a:pt x="13" y="93"/>
                  <a:pt x="13" y="93"/>
                  <a:pt x="13" y="93"/>
                </a:cubicBezTo>
                <a:cubicBezTo>
                  <a:pt x="13" y="100"/>
                  <a:pt x="13" y="100"/>
                  <a:pt x="13" y="100"/>
                </a:cubicBezTo>
                <a:cubicBezTo>
                  <a:pt x="11" y="100"/>
                  <a:pt x="11" y="100"/>
                  <a:pt x="11" y="100"/>
                </a:cubicBezTo>
                <a:lnTo>
                  <a:pt x="11" y="93"/>
                </a:lnTo>
                <a:close/>
                <a:moveTo>
                  <a:pt x="11" y="90"/>
                </a:moveTo>
                <a:cubicBezTo>
                  <a:pt x="13" y="90"/>
                  <a:pt x="13" y="90"/>
                  <a:pt x="13" y="90"/>
                </a:cubicBezTo>
                <a:cubicBezTo>
                  <a:pt x="13" y="82"/>
                  <a:pt x="13" y="82"/>
                  <a:pt x="13" y="82"/>
                </a:cubicBezTo>
                <a:cubicBezTo>
                  <a:pt x="11" y="82"/>
                  <a:pt x="11" y="82"/>
                  <a:pt x="11" y="82"/>
                </a:cubicBezTo>
                <a:lnTo>
                  <a:pt x="11" y="90"/>
                </a:lnTo>
                <a:close/>
                <a:moveTo>
                  <a:pt x="11" y="121"/>
                </a:moveTo>
                <a:cubicBezTo>
                  <a:pt x="13" y="121"/>
                  <a:pt x="13" y="121"/>
                  <a:pt x="13" y="121"/>
                </a:cubicBezTo>
                <a:cubicBezTo>
                  <a:pt x="13" y="113"/>
                  <a:pt x="13" y="113"/>
                  <a:pt x="13" y="113"/>
                </a:cubicBezTo>
                <a:cubicBezTo>
                  <a:pt x="11" y="113"/>
                  <a:pt x="11" y="113"/>
                  <a:pt x="11" y="113"/>
                </a:cubicBezTo>
                <a:lnTo>
                  <a:pt x="11" y="121"/>
                </a:lnTo>
                <a:close/>
                <a:moveTo>
                  <a:pt x="13" y="65"/>
                </a:moveTo>
                <a:cubicBezTo>
                  <a:pt x="13" y="64"/>
                  <a:pt x="14" y="63"/>
                  <a:pt x="14" y="63"/>
                </a:cubicBezTo>
                <a:cubicBezTo>
                  <a:pt x="13" y="61"/>
                  <a:pt x="13" y="61"/>
                  <a:pt x="13" y="61"/>
                </a:cubicBezTo>
                <a:cubicBezTo>
                  <a:pt x="12" y="62"/>
                  <a:pt x="11" y="64"/>
                  <a:pt x="11" y="65"/>
                </a:cubicBezTo>
                <a:cubicBezTo>
                  <a:pt x="11" y="69"/>
                  <a:pt x="11" y="69"/>
                  <a:pt x="11" y="69"/>
                </a:cubicBezTo>
                <a:cubicBezTo>
                  <a:pt x="13" y="69"/>
                  <a:pt x="13" y="69"/>
                  <a:pt x="13" y="69"/>
                </a:cubicBezTo>
                <a:lnTo>
                  <a:pt x="13" y="65"/>
                </a:lnTo>
                <a:close/>
                <a:moveTo>
                  <a:pt x="11" y="124"/>
                </a:moveTo>
                <a:cubicBezTo>
                  <a:pt x="11" y="127"/>
                  <a:pt x="14" y="129"/>
                  <a:pt x="16" y="130"/>
                </a:cubicBezTo>
                <a:cubicBezTo>
                  <a:pt x="17" y="128"/>
                  <a:pt x="17" y="128"/>
                  <a:pt x="17" y="128"/>
                </a:cubicBezTo>
                <a:cubicBezTo>
                  <a:pt x="15" y="127"/>
                  <a:pt x="13" y="126"/>
                  <a:pt x="13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11" y="124"/>
                  <a:pt x="11" y="124"/>
                  <a:pt x="11" y="124"/>
                </a:cubicBezTo>
                <a:close/>
                <a:moveTo>
                  <a:pt x="11" y="110"/>
                </a:moveTo>
                <a:cubicBezTo>
                  <a:pt x="13" y="110"/>
                  <a:pt x="13" y="110"/>
                  <a:pt x="13" y="110"/>
                </a:cubicBezTo>
                <a:cubicBezTo>
                  <a:pt x="13" y="103"/>
                  <a:pt x="13" y="103"/>
                  <a:pt x="13" y="103"/>
                </a:cubicBezTo>
                <a:cubicBezTo>
                  <a:pt x="11" y="103"/>
                  <a:pt x="11" y="103"/>
                  <a:pt x="11" y="103"/>
                </a:cubicBezTo>
                <a:lnTo>
                  <a:pt x="11" y="110"/>
                </a:lnTo>
                <a:close/>
                <a:moveTo>
                  <a:pt x="103" y="116"/>
                </a:moveTo>
                <a:cubicBezTo>
                  <a:pt x="101" y="116"/>
                  <a:pt x="101" y="116"/>
                  <a:pt x="101" y="116"/>
                </a:cubicBezTo>
                <a:cubicBezTo>
                  <a:pt x="101" y="112"/>
                  <a:pt x="101" y="112"/>
                  <a:pt x="101" y="112"/>
                </a:cubicBezTo>
                <a:cubicBezTo>
                  <a:pt x="83" y="112"/>
                  <a:pt x="83" y="112"/>
                  <a:pt x="83" y="112"/>
                </a:cubicBezTo>
                <a:cubicBezTo>
                  <a:pt x="73" y="112"/>
                  <a:pt x="65" y="104"/>
                  <a:pt x="65" y="94"/>
                </a:cubicBezTo>
                <a:cubicBezTo>
                  <a:pt x="65" y="84"/>
                  <a:pt x="73" y="76"/>
                  <a:pt x="83" y="76"/>
                </a:cubicBezTo>
                <a:cubicBezTo>
                  <a:pt x="107" y="76"/>
                  <a:pt x="107" y="76"/>
                  <a:pt x="107" y="76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7" y="58"/>
                  <a:pt x="104" y="55"/>
                  <a:pt x="101" y="55"/>
                </a:cubicBezTo>
                <a:cubicBezTo>
                  <a:pt x="14" y="55"/>
                  <a:pt x="14" y="55"/>
                  <a:pt x="14" y="55"/>
                </a:cubicBezTo>
                <a:cubicBezTo>
                  <a:pt x="10" y="55"/>
                  <a:pt x="7" y="58"/>
                  <a:pt x="7" y="62"/>
                </a:cubicBezTo>
                <a:cubicBezTo>
                  <a:pt x="7" y="127"/>
                  <a:pt x="7" y="127"/>
                  <a:pt x="7" y="127"/>
                </a:cubicBezTo>
                <a:cubicBezTo>
                  <a:pt x="7" y="131"/>
                  <a:pt x="10" y="134"/>
                  <a:pt x="14" y="134"/>
                </a:cubicBezTo>
                <a:cubicBezTo>
                  <a:pt x="101" y="134"/>
                  <a:pt x="101" y="134"/>
                  <a:pt x="101" y="134"/>
                </a:cubicBezTo>
                <a:cubicBezTo>
                  <a:pt x="104" y="134"/>
                  <a:pt x="107" y="131"/>
                  <a:pt x="107" y="127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14" y="113"/>
                  <a:pt x="114" y="113"/>
                  <a:pt x="114" y="113"/>
                </a:cubicBezTo>
                <a:cubicBezTo>
                  <a:pt x="114" y="127"/>
                  <a:pt x="114" y="127"/>
                  <a:pt x="114" y="127"/>
                </a:cubicBezTo>
                <a:cubicBezTo>
                  <a:pt x="114" y="135"/>
                  <a:pt x="108" y="141"/>
                  <a:pt x="101" y="141"/>
                </a:cubicBezTo>
                <a:cubicBezTo>
                  <a:pt x="14" y="141"/>
                  <a:pt x="14" y="141"/>
                  <a:pt x="14" y="141"/>
                </a:cubicBezTo>
                <a:cubicBezTo>
                  <a:pt x="6" y="141"/>
                  <a:pt x="0" y="135"/>
                  <a:pt x="0" y="127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54"/>
                  <a:pt x="6" y="48"/>
                  <a:pt x="14" y="48"/>
                </a:cubicBezTo>
                <a:cubicBezTo>
                  <a:pt x="19" y="48"/>
                  <a:pt x="19" y="48"/>
                  <a:pt x="19" y="48"/>
                </a:cubicBezTo>
                <a:cubicBezTo>
                  <a:pt x="22" y="45"/>
                  <a:pt x="22" y="45"/>
                  <a:pt x="22" y="45"/>
                </a:cubicBezTo>
                <a:cubicBezTo>
                  <a:pt x="64" y="3"/>
                  <a:pt x="64" y="3"/>
                  <a:pt x="64" y="3"/>
                </a:cubicBezTo>
                <a:cubicBezTo>
                  <a:pt x="66" y="0"/>
                  <a:pt x="70" y="0"/>
                  <a:pt x="73" y="3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04" y="34"/>
                  <a:pt x="104" y="38"/>
                  <a:pt x="101" y="41"/>
                </a:cubicBezTo>
                <a:cubicBezTo>
                  <a:pt x="96" y="46"/>
                  <a:pt x="96" y="46"/>
                  <a:pt x="96" y="46"/>
                </a:cubicBezTo>
                <a:cubicBezTo>
                  <a:pt x="94" y="48"/>
                  <a:pt x="94" y="48"/>
                  <a:pt x="94" y="48"/>
                </a:cubicBezTo>
                <a:cubicBezTo>
                  <a:pt x="101" y="48"/>
                  <a:pt x="101" y="48"/>
                  <a:pt x="101" y="48"/>
                </a:cubicBezTo>
                <a:cubicBezTo>
                  <a:pt x="108" y="48"/>
                  <a:pt x="114" y="54"/>
                  <a:pt x="114" y="62"/>
                </a:cubicBezTo>
                <a:cubicBezTo>
                  <a:pt x="114" y="76"/>
                  <a:pt x="114" y="76"/>
                  <a:pt x="114" y="76"/>
                </a:cubicBezTo>
                <a:cubicBezTo>
                  <a:pt x="118" y="76"/>
                  <a:pt x="118" y="76"/>
                  <a:pt x="118" y="76"/>
                </a:cubicBezTo>
                <a:cubicBezTo>
                  <a:pt x="118" y="112"/>
                  <a:pt x="118" y="112"/>
                  <a:pt x="118" y="112"/>
                </a:cubicBezTo>
                <a:cubicBezTo>
                  <a:pt x="103" y="112"/>
                  <a:pt x="103" y="112"/>
                  <a:pt x="103" y="112"/>
                </a:cubicBezTo>
                <a:lnTo>
                  <a:pt x="103" y="116"/>
                </a:lnTo>
                <a:close/>
                <a:moveTo>
                  <a:pt x="69" y="48"/>
                </a:moveTo>
                <a:cubicBezTo>
                  <a:pt x="69" y="47"/>
                  <a:pt x="69" y="46"/>
                  <a:pt x="69" y="45"/>
                </a:cubicBezTo>
                <a:cubicBezTo>
                  <a:pt x="69" y="42"/>
                  <a:pt x="68" y="40"/>
                  <a:pt x="66" y="38"/>
                </a:cubicBezTo>
                <a:cubicBezTo>
                  <a:pt x="60" y="32"/>
                  <a:pt x="50" y="33"/>
                  <a:pt x="44" y="39"/>
                </a:cubicBezTo>
                <a:cubicBezTo>
                  <a:pt x="42" y="41"/>
                  <a:pt x="41" y="43"/>
                  <a:pt x="40" y="45"/>
                </a:cubicBezTo>
                <a:cubicBezTo>
                  <a:pt x="40" y="46"/>
                  <a:pt x="39" y="47"/>
                  <a:pt x="39" y="48"/>
                </a:cubicBezTo>
                <a:cubicBezTo>
                  <a:pt x="47" y="48"/>
                  <a:pt x="47" y="48"/>
                  <a:pt x="47" y="48"/>
                </a:cubicBezTo>
                <a:cubicBezTo>
                  <a:pt x="47" y="47"/>
                  <a:pt x="47" y="46"/>
                  <a:pt x="48" y="45"/>
                </a:cubicBezTo>
                <a:cubicBezTo>
                  <a:pt x="48" y="45"/>
                  <a:pt x="48" y="44"/>
                  <a:pt x="48" y="44"/>
                </a:cubicBezTo>
                <a:cubicBezTo>
                  <a:pt x="46" y="42"/>
                  <a:pt x="46" y="42"/>
                  <a:pt x="46" y="42"/>
                </a:cubicBezTo>
                <a:cubicBezTo>
                  <a:pt x="48" y="41"/>
                  <a:pt x="48" y="41"/>
                  <a:pt x="48" y="41"/>
                </a:cubicBezTo>
                <a:cubicBezTo>
                  <a:pt x="50" y="42"/>
                  <a:pt x="50" y="42"/>
                  <a:pt x="50" y="42"/>
                </a:cubicBezTo>
                <a:cubicBezTo>
                  <a:pt x="51" y="41"/>
                  <a:pt x="52" y="41"/>
                  <a:pt x="53" y="40"/>
                </a:cubicBezTo>
                <a:cubicBezTo>
                  <a:pt x="54" y="43"/>
                  <a:pt x="54" y="43"/>
                  <a:pt x="54" y="43"/>
                </a:cubicBezTo>
                <a:cubicBezTo>
                  <a:pt x="54" y="43"/>
                  <a:pt x="52" y="43"/>
                  <a:pt x="51" y="45"/>
                </a:cubicBezTo>
                <a:cubicBezTo>
                  <a:pt x="51" y="45"/>
                  <a:pt x="51" y="45"/>
                  <a:pt x="51" y="45"/>
                </a:cubicBezTo>
                <a:cubicBezTo>
                  <a:pt x="50" y="46"/>
                  <a:pt x="50" y="47"/>
                  <a:pt x="50" y="47"/>
                </a:cubicBezTo>
                <a:cubicBezTo>
                  <a:pt x="51" y="48"/>
                  <a:pt x="52" y="48"/>
                  <a:pt x="54" y="47"/>
                </a:cubicBezTo>
                <a:cubicBezTo>
                  <a:pt x="57" y="45"/>
                  <a:pt x="59" y="45"/>
                  <a:pt x="60" y="47"/>
                </a:cubicBezTo>
                <a:cubicBezTo>
                  <a:pt x="61" y="47"/>
                  <a:pt x="61" y="48"/>
                  <a:pt x="61" y="48"/>
                </a:cubicBezTo>
                <a:lnTo>
                  <a:pt x="69" y="48"/>
                </a:lnTo>
                <a:close/>
                <a:moveTo>
                  <a:pt x="79" y="30"/>
                </a:moveTo>
                <a:cubicBezTo>
                  <a:pt x="79" y="30"/>
                  <a:pt x="79" y="29"/>
                  <a:pt x="79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7" y="27"/>
                  <a:pt x="77" y="26"/>
                  <a:pt x="77" y="26"/>
                </a:cubicBezTo>
                <a:cubicBezTo>
                  <a:pt x="77" y="26"/>
                  <a:pt x="76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4" y="25"/>
                </a:cubicBezTo>
                <a:cubicBezTo>
                  <a:pt x="74" y="25"/>
                  <a:pt x="74" y="25"/>
                  <a:pt x="74" y="25"/>
                </a:cubicBezTo>
                <a:cubicBezTo>
                  <a:pt x="74" y="25"/>
                  <a:pt x="74" y="25"/>
                  <a:pt x="74" y="25"/>
                </a:cubicBezTo>
                <a:cubicBezTo>
                  <a:pt x="74" y="25"/>
                  <a:pt x="74" y="25"/>
                  <a:pt x="74" y="25"/>
                </a:cubicBezTo>
                <a:cubicBezTo>
                  <a:pt x="73" y="24"/>
                  <a:pt x="73" y="24"/>
                  <a:pt x="73" y="25"/>
                </a:cubicBezTo>
                <a:cubicBezTo>
                  <a:pt x="73" y="25"/>
                  <a:pt x="73" y="25"/>
                  <a:pt x="73" y="25"/>
                </a:cubicBezTo>
                <a:cubicBezTo>
                  <a:pt x="73" y="25"/>
                  <a:pt x="72" y="25"/>
                  <a:pt x="72" y="25"/>
                </a:cubicBezTo>
                <a:cubicBezTo>
                  <a:pt x="72" y="25"/>
                  <a:pt x="72" y="25"/>
                  <a:pt x="72" y="25"/>
                </a:cubicBezTo>
                <a:cubicBezTo>
                  <a:pt x="72" y="25"/>
                  <a:pt x="72" y="25"/>
                  <a:pt x="71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0" y="25"/>
                  <a:pt x="70" y="25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69" y="26"/>
                  <a:pt x="69" y="26"/>
                </a:cubicBezTo>
                <a:cubicBezTo>
                  <a:pt x="69" y="26"/>
                  <a:pt x="69" y="27"/>
                  <a:pt x="69" y="27"/>
                </a:cubicBezTo>
                <a:cubicBezTo>
                  <a:pt x="69" y="27"/>
                  <a:pt x="69" y="27"/>
                  <a:pt x="69" y="27"/>
                </a:cubicBezTo>
                <a:cubicBezTo>
                  <a:pt x="68" y="27"/>
                  <a:pt x="68" y="27"/>
                  <a:pt x="68" y="28"/>
                </a:cubicBezTo>
                <a:cubicBezTo>
                  <a:pt x="68" y="28"/>
                  <a:pt x="68" y="28"/>
                  <a:pt x="68" y="28"/>
                </a:cubicBezTo>
                <a:cubicBezTo>
                  <a:pt x="68" y="28"/>
                  <a:pt x="68" y="28"/>
                  <a:pt x="68" y="29"/>
                </a:cubicBezTo>
                <a:cubicBezTo>
                  <a:pt x="68" y="29"/>
                  <a:pt x="68" y="29"/>
                  <a:pt x="68" y="29"/>
                </a:cubicBezTo>
                <a:cubicBezTo>
                  <a:pt x="68" y="29"/>
                  <a:pt x="68" y="29"/>
                  <a:pt x="68" y="30"/>
                </a:cubicBezTo>
                <a:cubicBezTo>
                  <a:pt x="68" y="30"/>
                  <a:pt x="68" y="30"/>
                  <a:pt x="68" y="30"/>
                </a:cubicBezTo>
                <a:cubicBezTo>
                  <a:pt x="68" y="30"/>
                  <a:pt x="68" y="30"/>
                  <a:pt x="68" y="31"/>
                </a:cubicBezTo>
                <a:cubicBezTo>
                  <a:pt x="68" y="31"/>
                  <a:pt x="68" y="31"/>
                  <a:pt x="68" y="31"/>
                </a:cubicBezTo>
                <a:cubicBezTo>
                  <a:pt x="68" y="31"/>
                  <a:pt x="68" y="31"/>
                  <a:pt x="68" y="32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2"/>
                  <a:pt x="68" y="33"/>
                  <a:pt x="68" y="33"/>
                </a:cubicBezTo>
                <a:cubicBezTo>
                  <a:pt x="68" y="33"/>
                  <a:pt x="69" y="33"/>
                  <a:pt x="69" y="33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34"/>
                  <a:pt x="69" y="34"/>
                  <a:pt x="69" y="34"/>
                </a:cubicBezTo>
                <a:cubicBezTo>
                  <a:pt x="69" y="34"/>
                  <a:pt x="69" y="34"/>
                  <a:pt x="69" y="34"/>
                </a:cubicBezTo>
                <a:cubicBezTo>
                  <a:pt x="69" y="34"/>
                  <a:pt x="70" y="34"/>
                  <a:pt x="70" y="34"/>
                </a:cubicBezTo>
                <a:cubicBezTo>
                  <a:pt x="70" y="34"/>
                  <a:pt x="70" y="34"/>
                  <a:pt x="70" y="34"/>
                </a:cubicBezTo>
                <a:cubicBezTo>
                  <a:pt x="70" y="34"/>
                  <a:pt x="70" y="35"/>
                  <a:pt x="70" y="35"/>
                </a:cubicBezTo>
                <a:cubicBezTo>
                  <a:pt x="70" y="35"/>
                  <a:pt x="70" y="35"/>
                  <a:pt x="70" y="35"/>
                </a:cubicBezTo>
                <a:cubicBezTo>
                  <a:pt x="70" y="35"/>
                  <a:pt x="71" y="35"/>
                  <a:pt x="71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1" y="35"/>
                  <a:pt x="71" y="35"/>
                  <a:pt x="72" y="35"/>
                </a:cubicBezTo>
                <a:cubicBezTo>
                  <a:pt x="72" y="35"/>
                  <a:pt x="72" y="35"/>
                  <a:pt x="72" y="35"/>
                </a:cubicBezTo>
                <a:cubicBezTo>
                  <a:pt x="72" y="35"/>
                  <a:pt x="72" y="35"/>
                  <a:pt x="72" y="35"/>
                </a:cubicBezTo>
                <a:cubicBezTo>
                  <a:pt x="72" y="35"/>
                  <a:pt x="72" y="35"/>
                  <a:pt x="72" y="35"/>
                </a:cubicBezTo>
                <a:cubicBezTo>
                  <a:pt x="72" y="35"/>
                  <a:pt x="73" y="35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3" y="35"/>
                  <a:pt x="73" y="36"/>
                  <a:pt x="73" y="36"/>
                </a:cubicBezTo>
                <a:cubicBezTo>
                  <a:pt x="73" y="36"/>
                  <a:pt x="73" y="36"/>
                  <a:pt x="73" y="35"/>
                </a:cubicBezTo>
                <a:cubicBezTo>
                  <a:pt x="73" y="36"/>
                  <a:pt x="73" y="36"/>
                  <a:pt x="73" y="35"/>
                </a:cubicBezTo>
                <a:cubicBezTo>
                  <a:pt x="73" y="35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4"/>
                </a:cubicBezTo>
                <a:cubicBezTo>
                  <a:pt x="76" y="34"/>
                  <a:pt x="77" y="34"/>
                  <a:pt x="77" y="34"/>
                </a:cubicBezTo>
                <a:cubicBezTo>
                  <a:pt x="77" y="34"/>
                  <a:pt x="77" y="34"/>
                  <a:pt x="77" y="34"/>
                </a:cubicBezTo>
                <a:cubicBezTo>
                  <a:pt x="77" y="34"/>
                  <a:pt x="77" y="34"/>
                  <a:pt x="77" y="34"/>
                </a:cubicBezTo>
                <a:cubicBezTo>
                  <a:pt x="77" y="34"/>
                  <a:pt x="77" y="34"/>
                  <a:pt x="77" y="34"/>
                </a:cubicBezTo>
                <a:cubicBezTo>
                  <a:pt x="77" y="34"/>
                  <a:pt x="78" y="33"/>
                  <a:pt x="78" y="33"/>
                </a:cubicBezTo>
                <a:cubicBezTo>
                  <a:pt x="78" y="33"/>
                  <a:pt x="78" y="33"/>
                  <a:pt x="78" y="33"/>
                </a:cubicBezTo>
                <a:cubicBezTo>
                  <a:pt x="78" y="33"/>
                  <a:pt x="78" y="33"/>
                  <a:pt x="78" y="32"/>
                </a:cubicBezTo>
                <a:cubicBezTo>
                  <a:pt x="78" y="32"/>
                  <a:pt x="78" y="32"/>
                  <a:pt x="78" y="32"/>
                </a:cubicBezTo>
                <a:cubicBezTo>
                  <a:pt x="78" y="32"/>
                  <a:pt x="78" y="32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1"/>
                  <a:pt x="79" y="31"/>
                  <a:pt x="79" y="30"/>
                </a:cubicBezTo>
                <a:cubicBezTo>
                  <a:pt x="79" y="30"/>
                  <a:pt x="79" y="30"/>
                  <a:pt x="79" y="30"/>
                </a:cubicBezTo>
                <a:close/>
                <a:moveTo>
                  <a:pt x="93" y="45"/>
                </a:moveTo>
                <a:cubicBezTo>
                  <a:pt x="99" y="39"/>
                  <a:pt x="99" y="39"/>
                  <a:pt x="99" y="39"/>
                </a:cubicBezTo>
                <a:cubicBezTo>
                  <a:pt x="99" y="39"/>
                  <a:pt x="99" y="39"/>
                  <a:pt x="99" y="39"/>
                </a:cubicBezTo>
                <a:cubicBezTo>
                  <a:pt x="100" y="38"/>
                  <a:pt x="100" y="35"/>
                  <a:pt x="99" y="34"/>
                </a:cubicBezTo>
                <a:cubicBezTo>
                  <a:pt x="71" y="6"/>
                  <a:pt x="71" y="6"/>
                  <a:pt x="71" y="6"/>
                </a:cubicBezTo>
                <a:cubicBezTo>
                  <a:pt x="69" y="4"/>
                  <a:pt x="67" y="4"/>
                  <a:pt x="65" y="6"/>
                </a:cubicBezTo>
                <a:cubicBezTo>
                  <a:pt x="64" y="6"/>
                  <a:pt x="64" y="6"/>
                  <a:pt x="64" y="6"/>
                </a:cubicBezTo>
                <a:cubicBezTo>
                  <a:pt x="26" y="45"/>
                  <a:pt x="26" y="45"/>
                  <a:pt x="26" y="45"/>
                </a:cubicBezTo>
                <a:cubicBezTo>
                  <a:pt x="23" y="48"/>
                  <a:pt x="23" y="48"/>
                  <a:pt x="23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0" y="45"/>
                  <a:pt x="30" y="45"/>
                  <a:pt x="30" y="45"/>
                </a:cubicBez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4" y="12"/>
                  <a:pt x="64" y="12"/>
                </a:cubicBezTo>
                <a:cubicBezTo>
                  <a:pt x="64" y="12"/>
                  <a:pt x="64" y="13"/>
                  <a:pt x="64" y="13"/>
                </a:cubicBezTo>
                <a:cubicBezTo>
                  <a:pt x="66" y="14"/>
                  <a:pt x="69" y="14"/>
                  <a:pt x="71" y="12"/>
                </a:cubicBezTo>
                <a:cubicBezTo>
                  <a:pt x="71" y="12"/>
                  <a:pt x="71" y="12"/>
                  <a:pt x="71" y="12"/>
                </a:cubicBezTo>
                <a:cubicBezTo>
                  <a:pt x="71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3"/>
                  <a:pt x="93" y="33"/>
                  <a:pt x="93" y="33"/>
                </a:cubicBezTo>
                <a:cubicBezTo>
                  <a:pt x="92" y="33"/>
                  <a:pt x="92" y="33"/>
                  <a:pt x="92" y="34"/>
                </a:cubicBezTo>
                <a:cubicBezTo>
                  <a:pt x="90" y="35"/>
                  <a:pt x="90" y="38"/>
                  <a:pt x="91" y="40"/>
                </a:cubicBezTo>
                <a:cubicBezTo>
                  <a:pt x="92" y="40"/>
                  <a:pt x="92" y="40"/>
                  <a:pt x="92" y="41"/>
                </a:cubicBezTo>
                <a:cubicBezTo>
                  <a:pt x="92" y="41"/>
                  <a:pt x="93" y="41"/>
                  <a:pt x="93" y="41"/>
                </a:cubicBezTo>
                <a:cubicBezTo>
                  <a:pt x="93" y="41"/>
                  <a:pt x="93" y="41"/>
                  <a:pt x="92" y="41"/>
                </a:cubicBezTo>
                <a:cubicBezTo>
                  <a:pt x="89" y="45"/>
                  <a:pt x="89" y="45"/>
                  <a:pt x="89" y="45"/>
                </a:cubicBezTo>
                <a:cubicBezTo>
                  <a:pt x="86" y="48"/>
                  <a:pt x="86" y="48"/>
                  <a:pt x="86" y="48"/>
                </a:cubicBezTo>
                <a:cubicBezTo>
                  <a:pt x="90" y="48"/>
                  <a:pt x="90" y="48"/>
                  <a:pt x="90" y="48"/>
                </a:cubicBezTo>
                <a:lnTo>
                  <a:pt x="93" y="45"/>
                </a:lnTo>
                <a:close/>
                <a:moveTo>
                  <a:pt x="111" y="105"/>
                </a:moveTo>
                <a:cubicBezTo>
                  <a:pt x="111" y="84"/>
                  <a:pt x="111" y="84"/>
                  <a:pt x="111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77" y="84"/>
                  <a:pt x="72" y="88"/>
                  <a:pt x="72" y="94"/>
                </a:cubicBezTo>
                <a:cubicBezTo>
                  <a:pt x="72" y="100"/>
                  <a:pt x="77" y="105"/>
                  <a:pt x="83" y="105"/>
                </a:cubicBezTo>
                <a:lnTo>
                  <a:pt x="111" y="105"/>
                </a:lnTo>
                <a:close/>
                <a:moveTo>
                  <a:pt x="92" y="128"/>
                </a:moveTo>
                <a:cubicBezTo>
                  <a:pt x="92" y="130"/>
                  <a:pt x="92" y="130"/>
                  <a:pt x="92" y="130"/>
                </a:cubicBezTo>
                <a:cubicBezTo>
                  <a:pt x="97" y="130"/>
                  <a:pt x="97" y="130"/>
                  <a:pt x="97" y="130"/>
                </a:cubicBezTo>
                <a:cubicBezTo>
                  <a:pt x="98" y="130"/>
                  <a:pt x="99" y="130"/>
                  <a:pt x="99" y="129"/>
                </a:cubicBezTo>
                <a:cubicBezTo>
                  <a:pt x="99" y="128"/>
                  <a:pt x="99" y="128"/>
                  <a:pt x="99" y="128"/>
                </a:cubicBezTo>
                <a:cubicBezTo>
                  <a:pt x="98" y="128"/>
                  <a:pt x="97" y="128"/>
                  <a:pt x="97" y="128"/>
                </a:cubicBezTo>
                <a:lnTo>
                  <a:pt x="92" y="128"/>
                </a:lnTo>
                <a:close/>
                <a:moveTo>
                  <a:pt x="78" y="130"/>
                </a:moveTo>
                <a:cubicBezTo>
                  <a:pt x="78" y="128"/>
                  <a:pt x="78" y="128"/>
                  <a:pt x="78" y="128"/>
                </a:cubicBezTo>
                <a:cubicBezTo>
                  <a:pt x="71" y="128"/>
                  <a:pt x="71" y="128"/>
                  <a:pt x="71" y="128"/>
                </a:cubicBezTo>
                <a:cubicBezTo>
                  <a:pt x="71" y="130"/>
                  <a:pt x="71" y="130"/>
                  <a:pt x="71" y="130"/>
                </a:cubicBezTo>
                <a:lnTo>
                  <a:pt x="78" y="130"/>
                </a:lnTo>
                <a:close/>
                <a:moveTo>
                  <a:pt x="82" y="130"/>
                </a:moveTo>
                <a:cubicBezTo>
                  <a:pt x="89" y="130"/>
                  <a:pt x="89" y="130"/>
                  <a:pt x="89" y="130"/>
                </a:cubicBezTo>
                <a:cubicBezTo>
                  <a:pt x="89" y="128"/>
                  <a:pt x="89" y="128"/>
                  <a:pt x="89" y="128"/>
                </a:cubicBezTo>
                <a:cubicBezTo>
                  <a:pt x="82" y="128"/>
                  <a:pt x="82" y="128"/>
                  <a:pt x="82" y="128"/>
                </a:cubicBezTo>
                <a:lnTo>
                  <a:pt x="82" y="130"/>
                </a:lnTo>
                <a:close/>
                <a:moveTo>
                  <a:pt x="11" y="79"/>
                </a:moveTo>
                <a:cubicBezTo>
                  <a:pt x="13" y="79"/>
                  <a:pt x="13" y="79"/>
                  <a:pt x="13" y="79"/>
                </a:cubicBezTo>
                <a:cubicBezTo>
                  <a:pt x="13" y="72"/>
                  <a:pt x="13" y="72"/>
                  <a:pt x="13" y="72"/>
                </a:cubicBezTo>
                <a:cubicBezTo>
                  <a:pt x="11" y="72"/>
                  <a:pt x="11" y="72"/>
                  <a:pt x="11" y="72"/>
                </a:cubicBezTo>
                <a:lnTo>
                  <a:pt x="11" y="79"/>
                </a:lnTo>
                <a:close/>
                <a:moveTo>
                  <a:pt x="101" y="124"/>
                </a:moveTo>
                <a:cubicBezTo>
                  <a:pt x="101" y="125"/>
                  <a:pt x="101" y="125"/>
                  <a:pt x="100" y="126"/>
                </a:cubicBezTo>
                <a:cubicBezTo>
                  <a:pt x="102" y="127"/>
                  <a:pt x="102" y="127"/>
                  <a:pt x="102" y="127"/>
                </a:cubicBezTo>
                <a:cubicBezTo>
                  <a:pt x="103" y="126"/>
                  <a:pt x="103" y="125"/>
                  <a:pt x="103" y="124"/>
                </a:cubicBezTo>
                <a:cubicBezTo>
                  <a:pt x="103" y="119"/>
                  <a:pt x="103" y="119"/>
                  <a:pt x="103" y="119"/>
                </a:cubicBezTo>
                <a:cubicBezTo>
                  <a:pt x="101" y="119"/>
                  <a:pt x="101" y="119"/>
                  <a:pt x="101" y="119"/>
                </a:cubicBezTo>
                <a:lnTo>
                  <a:pt x="101" y="124"/>
                </a:lnTo>
                <a:close/>
                <a:moveTo>
                  <a:pt x="64" y="59"/>
                </a:moveTo>
                <a:cubicBezTo>
                  <a:pt x="57" y="59"/>
                  <a:pt x="57" y="59"/>
                  <a:pt x="57" y="59"/>
                </a:cubicBezTo>
                <a:cubicBezTo>
                  <a:pt x="57" y="61"/>
                  <a:pt x="57" y="61"/>
                  <a:pt x="57" y="61"/>
                </a:cubicBezTo>
                <a:cubicBezTo>
                  <a:pt x="64" y="61"/>
                  <a:pt x="64" y="61"/>
                  <a:pt x="64" y="61"/>
                </a:cubicBezTo>
                <a:lnTo>
                  <a:pt x="64" y="59"/>
                </a:lnTo>
                <a:close/>
                <a:moveTo>
                  <a:pt x="85" y="59"/>
                </a:moveTo>
                <a:cubicBezTo>
                  <a:pt x="78" y="59"/>
                  <a:pt x="78" y="59"/>
                  <a:pt x="78" y="59"/>
                </a:cubicBezTo>
                <a:cubicBezTo>
                  <a:pt x="78" y="61"/>
                  <a:pt x="78" y="61"/>
                  <a:pt x="78" y="61"/>
                </a:cubicBezTo>
                <a:cubicBezTo>
                  <a:pt x="85" y="61"/>
                  <a:pt x="85" y="61"/>
                  <a:pt x="85" y="61"/>
                </a:cubicBezTo>
                <a:lnTo>
                  <a:pt x="85" y="59"/>
                </a:lnTo>
                <a:close/>
                <a:moveTo>
                  <a:pt x="68" y="128"/>
                </a:moveTo>
                <a:cubicBezTo>
                  <a:pt x="61" y="128"/>
                  <a:pt x="61" y="128"/>
                  <a:pt x="61" y="128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8" y="130"/>
                  <a:pt x="68" y="130"/>
                  <a:pt x="68" y="130"/>
                </a:cubicBezTo>
                <a:lnTo>
                  <a:pt x="68" y="128"/>
                </a:lnTo>
                <a:close/>
                <a:moveTo>
                  <a:pt x="75" y="59"/>
                </a:moveTo>
                <a:cubicBezTo>
                  <a:pt x="67" y="59"/>
                  <a:pt x="67" y="59"/>
                  <a:pt x="67" y="59"/>
                </a:cubicBezTo>
                <a:cubicBezTo>
                  <a:pt x="67" y="61"/>
                  <a:pt x="67" y="61"/>
                  <a:pt x="67" y="61"/>
                </a:cubicBezTo>
                <a:cubicBezTo>
                  <a:pt x="75" y="61"/>
                  <a:pt x="75" y="61"/>
                  <a:pt x="75" y="61"/>
                </a:cubicBezTo>
                <a:lnTo>
                  <a:pt x="75" y="59"/>
                </a:lnTo>
                <a:close/>
                <a:moveTo>
                  <a:pt x="101" y="76"/>
                </a:moveTo>
                <a:cubicBezTo>
                  <a:pt x="103" y="76"/>
                  <a:pt x="103" y="76"/>
                  <a:pt x="103" y="76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1" y="69"/>
                  <a:pt x="101" y="69"/>
                  <a:pt x="101" y="69"/>
                </a:cubicBezTo>
                <a:lnTo>
                  <a:pt x="101" y="76"/>
                </a:lnTo>
                <a:close/>
                <a:moveTo>
                  <a:pt x="88" y="59"/>
                </a:moveTo>
                <a:cubicBezTo>
                  <a:pt x="88" y="61"/>
                  <a:pt x="88" y="61"/>
                  <a:pt x="88" y="61"/>
                </a:cubicBezTo>
                <a:cubicBezTo>
                  <a:pt x="95" y="61"/>
                  <a:pt x="95" y="61"/>
                  <a:pt x="95" y="61"/>
                </a:cubicBezTo>
                <a:cubicBezTo>
                  <a:pt x="95" y="59"/>
                  <a:pt x="95" y="59"/>
                  <a:pt x="95" y="59"/>
                </a:cubicBezTo>
                <a:lnTo>
                  <a:pt x="88" y="59"/>
                </a:lnTo>
                <a:close/>
                <a:moveTo>
                  <a:pt x="103" y="65"/>
                </a:moveTo>
                <a:cubicBezTo>
                  <a:pt x="103" y="62"/>
                  <a:pt x="101" y="60"/>
                  <a:pt x="98" y="59"/>
                </a:cubicBezTo>
                <a:cubicBezTo>
                  <a:pt x="98" y="61"/>
                  <a:pt x="98" y="61"/>
                  <a:pt x="98" y="61"/>
                </a:cubicBezTo>
                <a:cubicBezTo>
                  <a:pt x="100" y="62"/>
                  <a:pt x="101" y="63"/>
                  <a:pt x="101" y="65"/>
                </a:cubicBezTo>
                <a:cubicBezTo>
                  <a:pt x="101" y="65"/>
                  <a:pt x="101" y="65"/>
                  <a:pt x="101" y="65"/>
                </a:cubicBezTo>
                <a:cubicBezTo>
                  <a:pt x="103" y="65"/>
                  <a:pt x="103" y="65"/>
                  <a:pt x="103" y="65"/>
                </a:cubicBezTo>
                <a:close/>
                <a:moveTo>
                  <a:pt x="23" y="61"/>
                </a:moveTo>
                <a:cubicBezTo>
                  <a:pt x="23" y="59"/>
                  <a:pt x="23" y="59"/>
                  <a:pt x="23" y="59"/>
                </a:cubicBezTo>
                <a:cubicBezTo>
                  <a:pt x="18" y="59"/>
                  <a:pt x="18" y="59"/>
                  <a:pt x="18" y="59"/>
                </a:cubicBezTo>
                <a:cubicBezTo>
                  <a:pt x="17" y="59"/>
                  <a:pt x="16" y="59"/>
                  <a:pt x="15" y="59"/>
                </a:cubicBezTo>
                <a:cubicBezTo>
                  <a:pt x="16" y="61"/>
                  <a:pt x="16" y="61"/>
                  <a:pt x="16" y="61"/>
                </a:cubicBezTo>
                <a:cubicBezTo>
                  <a:pt x="17" y="61"/>
                  <a:pt x="17" y="61"/>
                  <a:pt x="18" y="61"/>
                </a:cubicBezTo>
                <a:lnTo>
                  <a:pt x="23" y="61"/>
                </a:lnTo>
                <a:close/>
                <a:moveTo>
                  <a:pt x="33" y="59"/>
                </a:moveTo>
                <a:cubicBezTo>
                  <a:pt x="26" y="59"/>
                  <a:pt x="26" y="59"/>
                  <a:pt x="26" y="59"/>
                </a:cubicBezTo>
                <a:cubicBezTo>
                  <a:pt x="26" y="61"/>
                  <a:pt x="26" y="61"/>
                  <a:pt x="26" y="61"/>
                </a:cubicBezTo>
                <a:cubicBezTo>
                  <a:pt x="33" y="61"/>
                  <a:pt x="33" y="61"/>
                  <a:pt x="33" y="61"/>
                </a:cubicBezTo>
                <a:lnTo>
                  <a:pt x="33" y="59"/>
                </a:lnTo>
                <a:close/>
                <a:moveTo>
                  <a:pt x="27" y="128"/>
                </a:moveTo>
                <a:cubicBezTo>
                  <a:pt x="20" y="128"/>
                  <a:pt x="20" y="128"/>
                  <a:pt x="20" y="128"/>
                </a:cubicBezTo>
                <a:cubicBezTo>
                  <a:pt x="20" y="130"/>
                  <a:pt x="20" y="130"/>
                  <a:pt x="20" y="130"/>
                </a:cubicBezTo>
                <a:cubicBezTo>
                  <a:pt x="27" y="130"/>
                  <a:pt x="27" y="130"/>
                  <a:pt x="27" y="130"/>
                </a:cubicBezTo>
                <a:lnTo>
                  <a:pt x="27" y="128"/>
                </a:lnTo>
                <a:close/>
                <a:moveTo>
                  <a:pt x="37" y="128"/>
                </a:moveTo>
                <a:cubicBezTo>
                  <a:pt x="30" y="128"/>
                  <a:pt x="30" y="128"/>
                  <a:pt x="30" y="128"/>
                </a:cubicBezTo>
                <a:cubicBezTo>
                  <a:pt x="30" y="130"/>
                  <a:pt x="30" y="130"/>
                  <a:pt x="30" y="130"/>
                </a:cubicBezTo>
                <a:cubicBezTo>
                  <a:pt x="37" y="130"/>
                  <a:pt x="37" y="130"/>
                  <a:pt x="37" y="130"/>
                </a:cubicBezTo>
                <a:lnTo>
                  <a:pt x="37" y="128"/>
                </a:lnTo>
                <a:close/>
                <a:moveTo>
                  <a:pt x="44" y="59"/>
                </a:moveTo>
                <a:cubicBezTo>
                  <a:pt x="36" y="59"/>
                  <a:pt x="36" y="59"/>
                  <a:pt x="36" y="59"/>
                </a:cubicBezTo>
                <a:cubicBezTo>
                  <a:pt x="36" y="61"/>
                  <a:pt x="36" y="61"/>
                  <a:pt x="36" y="61"/>
                </a:cubicBezTo>
                <a:cubicBezTo>
                  <a:pt x="44" y="61"/>
                  <a:pt x="44" y="61"/>
                  <a:pt x="44" y="61"/>
                </a:cubicBezTo>
                <a:lnTo>
                  <a:pt x="44" y="59"/>
                </a:lnTo>
                <a:close/>
                <a:moveTo>
                  <a:pt x="54" y="59"/>
                </a:moveTo>
                <a:cubicBezTo>
                  <a:pt x="47" y="59"/>
                  <a:pt x="47" y="59"/>
                  <a:pt x="47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54" y="61"/>
                  <a:pt x="54" y="61"/>
                  <a:pt x="54" y="61"/>
                </a:cubicBezTo>
                <a:lnTo>
                  <a:pt x="54" y="59"/>
                </a:lnTo>
                <a:close/>
                <a:moveTo>
                  <a:pt x="47" y="128"/>
                </a:moveTo>
                <a:cubicBezTo>
                  <a:pt x="40" y="128"/>
                  <a:pt x="40" y="128"/>
                  <a:pt x="40" y="128"/>
                </a:cubicBezTo>
                <a:cubicBezTo>
                  <a:pt x="40" y="130"/>
                  <a:pt x="40" y="130"/>
                  <a:pt x="40" y="130"/>
                </a:cubicBezTo>
                <a:cubicBezTo>
                  <a:pt x="47" y="130"/>
                  <a:pt x="47" y="130"/>
                  <a:pt x="47" y="130"/>
                </a:cubicBezTo>
                <a:lnTo>
                  <a:pt x="47" y="128"/>
                </a:lnTo>
                <a:close/>
                <a:moveTo>
                  <a:pt x="58" y="128"/>
                </a:moveTo>
                <a:cubicBezTo>
                  <a:pt x="51" y="128"/>
                  <a:pt x="51" y="128"/>
                  <a:pt x="51" y="128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58" y="130"/>
                  <a:pt x="58" y="130"/>
                  <a:pt x="58" y="130"/>
                </a:cubicBezTo>
                <a:lnTo>
                  <a:pt x="58" y="128"/>
                </a:lnTo>
                <a:close/>
                <a:moveTo>
                  <a:pt x="84" y="88"/>
                </a:moveTo>
                <a:cubicBezTo>
                  <a:pt x="81" y="88"/>
                  <a:pt x="78" y="91"/>
                  <a:pt x="78" y="94"/>
                </a:cubicBezTo>
                <a:cubicBezTo>
                  <a:pt x="78" y="98"/>
                  <a:pt x="81" y="100"/>
                  <a:pt x="84" y="100"/>
                </a:cubicBezTo>
                <a:cubicBezTo>
                  <a:pt x="88" y="100"/>
                  <a:pt x="91" y="98"/>
                  <a:pt x="91" y="94"/>
                </a:cubicBezTo>
                <a:cubicBezTo>
                  <a:pt x="91" y="91"/>
                  <a:pt x="88" y="88"/>
                  <a:pt x="84" y="8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g2e047764737_0_1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310" y="2086464"/>
            <a:ext cx="4010903" cy="401595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2e047764737_0_197"/>
          <p:cNvSpPr txBox="1"/>
          <p:nvPr/>
        </p:nvSpPr>
        <p:spPr>
          <a:xfrm>
            <a:off x="4463376" y="1327150"/>
            <a:ext cx="2217300" cy="468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6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Резьбовой вал</a:t>
            </a:r>
            <a:endParaRPr b="1" sz="26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g2e047764737_0_1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01391" y="1800758"/>
            <a:ext cx="2217377" cy="222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2e047764737_0_19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51652" y="3160225"/>
            <a:ext cx="1542469" cy="1483457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2e047764737_0_197"/>
          <p:cNvSpPr txBox="1"/>
          <p:nvPr/>
        </p:nvSpPr>
        <p:spPr>
          <a:xfrm>
            <a:off x="5454041" y="4856991"/>
            <a:ext cx="53970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700" u="none" strike="noStrike">
                <a:solidFill>
                  <a:srgbClr val="222222"/>
                </a:solidFill>
              </a:rPr>
              <a:t>Резьбовой вал Bringsmart 1024GN20 M4 55 мм. </a:t>
            </a:r>
            <a:r>
              <a:rPr i="0" lang="ru-RU" sz="1700">
                <a:solidFill>
                  <a:srgbClr val="FF0000"/>
                </a:solidFill>
              </a:rPr>
              <a:t> </a:t>
            </a:r>
            <a:r>
              <a:rPr i="0" lang="ru-RU" sz="1700">
                <a:solidFill>
                  <a:schemeClr val="dk1"/>
                </a:solidFill>
              </a:rPr>
              <a:t>Этот двигатель является универсальным, напряжение 3-12 В, номинальное напряжение 6 в,</a:t>
            </a:r>
            <a:endParaRPr i="0" sz="17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700">
                <a:solidFill>
                  <a:schemeClr val="dk1"/>
                </a:solidFill>
              </a:rPr>
              <a:t>Скорость составляет 60 об/мин Скорость будет наполовину ниже входного напряжения 3 в, скорость будет двойной при входном напряжении 12 В.</a:t>
            </a:r>
            <a:endParaRPr i="0" sz="17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ru-RU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i="0" sz="1400" u="none" strike="noStrike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e047764737_0_295"/>
          <p:cNvSpPr txBox="1"/>
          <p:nvPr>
            <p:ph type="title"/>
          </p:nvPr>
        </p:nvSpPr>
        <p:spPr>
          <a:xfrm>
            <a:off x="838200" y="365125"/>
            <a:ext cx="10515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ru-RU"/>
              <a:t>Дорожная карта проекта</a:t>
            </a:r>
            <a:endParaRPr b="1"/>
          </a:p>
        </p:txBody>
      </p:sp>
      <p:grpSp>
        <p:nvGrpSpPr>
          <p:cNvPr id="210" name="Google Shape;210;g2e047764737_0_295"/>
          <p:cNvGrpSpPr/>
          <p:nvPr/>
        </p:nvGrpSpPr>
        <p:grpSpPr>
          <a:xfrm>
            <a:off x="4986383" y="1672951"/>
            <a:ext cx="1819224" cy="3776087"/>
            <a:chOff x="4923304" y="1684213"/>
            <a:chExt cx="2229168" cy="4626991"/>
          </a:xfrm>
        </p:grpSpPr>
        <p:sp>
          <p:nvSpPr>
            <p:cNvPr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 id="211" name="Google Shape;211;g2e047764737_0_295"/>
            <p:cNvSpPr/>
            <p:nvPr/>
          </p:nvSpPr>
          <p:spPr>
            <a:xfrm>
              <a:off x="5793154" y="2315778"/>
              <a:ext cx="973591" cy="486745"/>
            </a:xfrm>
            <a:custGeom>
              <a:rect b="b" l="l" r="r" t="t"/>
              <a:pathLst>
                <a:path extrusionOk="0" h="486745" w="973591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9675" lIns="19675" spcFirstLastPara="1" rIns="19675" wrap="square" tIns="19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3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sp>
          <p:nvSpPr>
            <p:cNvPr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 id="212" name="Google Shape;212;g2e047764737_0_295"/>
            <p:cNvSpPr/>
            <p:nvPr/>
          </p:nvSpPr>
          <p:spPr>
            <a:xfrm>
              <a:off x="5306522" y="3320269"/>
              <a:ext cx="973591" cy="486745"/>
            </a:xfrm>
            <a:custGeom>
              <a:rect b="b" l="l" r="r" t="t"/>
              <a:pathLst>
                <a:path extrusionOk="0" h="486745" w="973591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9675" lIns="19675" spcFirstLastPara="1" rIns="19675" wrap="square" tIns="19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3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sp>
          <p:nvSpPr>
            <p:cNvPr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 id="213" name="Google Shape;213;g2e047764737_0_295"/>
            <p:cNvSpPr/>
            <p:nvPr/>
          </p:nvSpPr>
          <p:spPr>
            <a:xfrm>
              <a:off x="5793154" y="4299283"/>
              <a:ext cx="973591" cy="486745"/>
            </a:xfrm>
            <a:custGeom>
              <a:rect b="b" l="l" r="r" t="t"/>
              <a:pathLst>
                <a:path extrusionOk="0" h="486745" w="973591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9675" lIns="19675" spcFirstLastPara="1" rIns="19675" wrap="square" tIns="19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 id="214" name="Google Shape;214;g2e047764737_0_295"/>
            <p:cNvSpPr/>
            <p:nvPr/>
          </p:nvSpPr>
          <p:spPr>
            <a:xfrm>
              <a:off x="5306522" y="5329250"/>
              <a:ext cx="973591" cy="486745"/>
            </a:xfrm>
            <a:custGeom>
              <a:rect b="b" l="l" r="r" t="t"/>
              <a:pathLst>
                <a:path extrusionOk="0" h="486745" w="973591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9675" lIns="19675" spcFirstLastPara="1" rIns="19675" wrap="square" tIns="19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3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grpSp>
          <p:nvGrpSpPr>
            <p:cNvPr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 id="215" name="Google Shape;215;g2e047764737_0_295"/>
            <p:cNvGrpSpPr/>
            <p:nvPr/>
          </p:nvGrpSpPr>
          <p:grpSpPr>
            <a:xfrm>
              <a:off x="5407972" y="3693193"/>
              <a:ext cx="1744500" cy="1744800"/>
              <a:chOff x="5466028" y="3573608"/>
              <a:chExt cx="1744500" cy="1744800"/>
            </a:xfrm>
          </p:grpSpPr>
          <p:sp>
            <p:nvSpPr>
              <p:cNvPr id="216" name="Google Shape;216;g2e047764737_0_295"/>
              <p:cNvSpPr/>
              <p:nvPr/>
            </p:nvSpPr>
            <p:spPr>
              <a:xfrm>
                <a:off x="5466028" y="3573608"/>
                <a:ext cx="1744500" cy="1744800"/>
              </a:xfrm>
              <a:custGeom>
                <a:rect b="b" l="l" r="r" t="t"/>
                <a:pathLst>
                  <a:path extrusionOk="0" h="120000" w="120000">
                    <a:moveTo>
                      <a:pt x="23518" y="23524"/>
                    </a:moveTo>
                    <a:lnTo>
                      <a:pt x="23518" y="23524"/>
                    </a:lnTo>
                    <a:cubicBezTo>
                      <a:pt x="39047" y="7992"/>
                      <a:pt x="62708" y="3995"/>
                      <a:pt x="82478" y="13565"/>
                    </a:cubicBezTo>
                    <a:cubicBezTo>
                      <a:pt x="102247" y="23135"/>
                      <a:pt x="113789" y="44174"/>
                      <a:pt x="111239" y="65990"/>
                    </a:cubicBezTo>
                    <a:cubicBezTo>
                      <a:pt x="108689" y="87806"/>
                      <a:pt x="92606" y="105615"/>
                      <a:pt x="71162" y="110367"/>
                    </a:cubicBezTo>
                    <a:lnTo>
                      <a:pt x="70593" y="118429"/>
                    </a:lnTo>
                    <a:lnTo>
                      <a:pt x="56830" y="104891"/>
                    </a:lnTo>
                    <a:lnTo>
                      <a:pt x="72706" y="88508"/>
                    </a:lnTo>
                    <a:lnTo>
                      <a:pt x="72145" y="96445"/>
                    </a:lnTo>
                    <a:cubicBezTo>
                      <a:pt x="87200" y="91427"/>
                      <a:pt x="97619" y="77668"/>
                      <a:pt x="98369" y="61816"/>
                    </a:cubicBezTo>
                    <a:cubicBezTo>
                      <a:pt x="99119" y="45964"/>
                      <a:pt x="90045" y="31282"/>
                      <a:pt x="75532" y="24865"/>
                    </a:cubicBezTo>
                    <a:cubicBezTo>
                      <a:pt x="61019" y="18448"/>
                      <a:pt x="44054" y="21616"/>
                      <a:pt x="32835" y="3284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g2e047764737_0_295"/>
              <p:cNvSpPr/>
              <p:nvPr/>
            </p:nvSpPr>
            <p:spPr>
              <a:xfrm>
                <a:off x="6018081" y="4121528"/>
                <a:ext cx="584400" cy="584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000"/>
                  <a:buFont typeface="Arial"/>
                  <a:buNone/>
                </a:pPr>
                <a:r>
                  <a:rPr i="0" lang="ru-RU" sz="20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C</a:t>
                </a:r>
                <a:endParaRPr i="0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 id="218" name="Google Shape;218;g2e047764737_0_295"/>
            <p:cNvGrpSpPr/>
            <p:nvPr/>
          </p:nvGrpSpPr>
          <p:grpSpPr>
            <a:xfrm>
              <a:off x="5047662" y="4811504"/>
              <a:ext cx="1498800" cy="1499700"/>
              <a:chOff x="5105718" y="4691919"/>
              <a:chExt cx="1498800" cy="1499700"/>
            </a:xfrm>
          </p:grpSpPr>
          <p:sp>
            <p:nvSpPr>
              <p:cNvPr id="219" name="Google Shape;219;g2e047764737_0_295"/>
              <p:cNvSpPr/>
              <p:nvPr/>
            </p:nvSpPr>
            <p:spPr>
              <a:xfrm>
                <a:off x="5105718" y="4691919"/>
                <a:ext cx="1498800" cy="1499700"/>
              </a:xfrm>
              <a:prstGeom prst="blockArc">
                <a:avLst>
                  <a:gd fmla="val 0" name="adj1"/>
                  <a:gd fmla="val 18900000" name="adj2"/>
                  <a:gd fmla="val 12740" name="adj3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g2e047764737_0_295"/>
              <p:cNvSpPr/>
              <p:nvPr/>
            </p:nvSpPr>
            <p:spPr>
              <a:xfrm>
                <a:off x="5576543" y="5163711"/>
                <a:ext cx="584400" cy="584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000"/>
                  <a:buFont typeface="Arial"/>
                  <a:buNone/>
                </a:pPr>
                <a:r>
                  <a:rPr i="0" lang="ru-RU" sz="20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D</a:t>
                </a:r>
                <a:endParaRPr i="0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 id="221" name="Google Shape;221;g2e047764737_0_295"/>
            <p:cNvGrpSpPr/>
            <p:nvPr/>
          </p:nvGrpSpPr>
          <p:grpSpPr>
            <a:xfrm>
              <a:off x="4923304" y="2686852"/>
              <a:ext cx="1744500" cy="1744800"/>
              <a:chOff x="4981360" y="2567267"/>
              <a:chExt cx="1744500" cy="1744800"/>
            </a:xfrm>
          </p:grpSpPr>
          <p:sp>
            <p:nvSpPr>
              <p:cNvPr id="222" name="Google Shape;222;g2e047764737_0_295"/>
              <p:cNvSpPr/>
              <p:nvPr/>
            </p:nvSpPr>
            <p:spPr>
              <a:xfrm>
                <a:off x="4981360" y="2567267"/>
                <a:ext cx="1744500" cy="1744800"/>
              </a:xfrm>
              <a:custGeom>
                <a:rect b="b" l="l" r="r" t="t"/>
                <a:pathLst>
                  <a:path extrusionOk="0" h="120000" w="120000">
                    <a:moveTo>
                      <a:pt x="96482" y="23524"/>
                    </a:moveTo>
                    <a:lnTo>
                      <a:pt x="87165" y="32840"/>
                    </a:lnTo>
                    <a:lnTo>
                      <a:pt x="87165" y="32840"/>
                    </a:lnTo>
                    <a:cubicBezTo>
                      <a:pt x="75946" y="21616"/>
                      <a:pt x="58981" y="18448"/>
                      <a:pt x="44468" y="24865"/>
                    </a:cubicBezTo>
                    <a:cubicBezTo>
                      <a:pt x="29955" y="31282"/>
                      <a:pt x="20881" y="45964"/>
                      <a:pt x="21631" y="61816"/>
                    </a:cubicBezTo>
                    <a:cubicBezTo>
                      <a:pt x="22381" y="77668"/>
                      <a:pt x="32800" y="91427"/>
                      <a:pt x="47855" y="96445"/>
                    </a:cubicBezTo>
                    <a:lnTo>
                      <a:pt x="47294" y="88508"/>
                    </a:lnTo>
                    <a:lnTo>
                      <a:pt x="63170" y="104891"/>
                    </a:lnTo>
                    <a:lnTo>
                      <a:pt x="49407" y="118429"/>
                    </a:lnTo>
                    <a:lnTo>
                      <a:pt x="48838" y="110367"/>
                    </a:lnTo>
                    <a:cubicBezTo>
                      <a:pt x="27394" y="105615"/>
                      <a:pt x="11311" y="87806"/>
                      <a:pt x="8761" y="65990"/>
                    </a:cubicBezTo>
                    <a:cubicBezTo>
                      <a:pt x="6211" y="44174"/>
                      <a:pt x="17753" y="23135"/>
                      <a:pt x="37522" y="13565"/>
                    </a:cubicBezTo>
                    <a:cubicBezTo>
                      <a:pt x="57292" y="3995"/>
                      <a:pt x="80953" y="7992"/>
                      <a:pt x="96482" y="235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g2e047764737_0_295"/>
              <p:cNvSpPr/>
              <p:nvPr/>
            </p:nvSpPr>
            <p:spPr>
              <a:xfrm>
                <a:off x="5576543" y="3163803"/>
                <a:ext cx="584400" cy="58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000"/>
                  <a:buFont typeface="Arial"/>
                  <a:buNone/>
                </a:pPr>
                <a:r>
                  <a:rPr i="0" lang="ru-RU" sz="20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B</a:t>
                </a:r>
                <a:endParaRPr i="0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 id="224" name="Google Shape;224;g2e047764737_0_295"/>
            <p:cNvGrpSpPr/>
            <p:nvPr/>
          </p:nvGrpSpPr>
          <p:grpSpPr>
            <a:xfrm>
              <a:off x="5407972" y="1684213"/>
              <a:ext cx="1744500" cy="1744800"/>
              <a:chOff x="5466028" y="1564628"/>
              <a:chExt cx="1744500" cy="1744800"/>
            </a:xfrm>
          </p:grpSpPr>
          <p:sp>
            <p:nvSpPr>
              <p:cNvPr id="225" name="Google Shape;225;g2e047764737_0_295"/>
              <p:cNvSpPr/>
              <p:nvPr/>
            </p:nvSpPr>
            <p:spPr>
              <a:xfrm>
                <a:off x="5466028" y="1564628"/>
                <a:ext cx="1744500" cy="1744800"/>
              </a:xfrm>
              <a:custGeom>
                <a:rect b="b" l="l" r="r" t="t"/>
                <a:pathLst>
                  <a:path extrusionOk="0" h="120000" w="120000">
                    <a:moveTo>
                      <a:pt x="8412" y="60000"/>
                    </a:moveTo>
                    <a:lnTo>
                      <a:pt x="8412" y="60000"/>
                    </a:lnTo>
                    <a:cubicBezTo>
                      <a:pt x="8412" y="32962"/>
                      <a:pt x="29287" y="10511"/>
                      <a:pt x="56253" y="8547"/>
                    </a:cubicBezTo>
                    <a:cubicBezTo>
                      <a:pt x="83219" y="6583"/>
                      <a:pt x="107126" y="25773"/>
                      <a:pt x="111044" y="52525"/>
                    </a:cubicBezTo>
                    <a:cubicBezTo>
                      <a:pt x="114961" y="79278"/>
                      <a:pt x="97559" y="104517"/>
                      <a:pt x="71162" y="110367"/>
                    </a:cubicBezTo>
                    <a:lnTo>
                      <a:pt x="70593" y="118429"/>
                    </a:lnTo>
                    <a:lnTo>
                      <a:pt x="56830" y="104891"/>
                    </a:lnTo>
                    <a:lnTo>
                      <a:pt x="72706" y="88508"/>
                    </a:lnTo>
                    <a:lnTo>
                      <a:pt x="72145" y="96445"/>
                    </a:lnTo>
                    <a:cubicBezTo>
                      <a:pt x="90762" y="90240"/>
                      <a:pt x="101708" y="70999"/>
                      <a:pt x="97532" y="51824"/>
                    </a:cubicBezTo>
                    <a:cubicBezTo>
                      <a:pt x="93356" y="32649"/>
                      <a:pt x="75399" y="19704"/>
                      <a:pt x="55889" y="21805"/>
                    </a:cubicBezTo>
                    <a:cubicBezTo>
                      <a:pt x="36378" y="23905"/>
                      <a:pt x="21588" y="40375"/>
                      <a:pt x="21588" y="6000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g2e047764737_0_295"/>
              <p:cNvSpPr/>
              <p:nvPr/>
            </p:nvSpPr>
            <p:spPr>
              <a:xfrm>
                <a:off x="6050547" y="2147096"/>
                <a:ext cx="584400" cy="58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000"/>
                  <a:buFont typeface="Arial"/>
                  <a:buNone/>
                </a:pPr>
                <a:r>
                  <a:rPr i="0" lang="ru-RU" sz="20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A</a:t>
                </a:r>
                <a:endParaRPr i="0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7" name="Google Shape;227;g2e047764737_0_295"/>
          <p:cNvGrpSpPr/>
          <p:nvPr/>
        </p:nvGrpSpPr>
        <p:grpSpPr>
          <a:xfrm>
            <a:off x="6813108" y="2058501"/>
            <a:ext cx="4234200" cy="861428"/>
            <a:chOff x="874712" y="3451823"/>
            <a:chExt cx="4234200" cy="861428"/>
          </a:xfrm>
        </p:grpSpPr>
        <p:sp>
          <p:nvSpPr>
            <p:cNvPr id="228" name="Google Shape;228;g2e047764737_0_295"/>
            <p:cNvSpPr/>
            <p:nvPr/>
          </p:nvSpPr>
          <p:spPr>
            <a:xfrm>
              <a:off x="1438703" y="3796651"/>
              <a:ext cx="2943300" cy="51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Определение цели, исследование рынка и возможности реализации</a:t>
              </a:r>
              <a:endParaRPr/>
            </a:p>
          </p:txBody>
        </p:sp>
        <p:sp>
          <p:nvSpPr>
            <p:cNvPr id="229" name="Google Shape;229;g2e047764737_0_295"/>
            <p:cNvSpPr/>
            <p:nvPr/>
          </p:nvSpPr>
          <p:spPr>
            <a:xfrm>
              <a:off x="874712" y="3451823"/>
              <a:ext cx="42342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1800">
                  <a:solidFill>
                    <a:schemeClr val="accent6"/>
                  </a:solidFill>
                  <a:latin typeface="Arial"/>
                  <a:ea typeface="Arial"/>
                  <a:cs typeface="Arial"/>
                  <a:sym typeface="Arial"/>
                </a:rPr>
                <a:t>1. Исследование и планирование </a:t>
              </a:r>
              <a:endParaRPr b="1" sz="18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" name="Google Shape;230;g2e047764737_0_295"/>
          <p:cNvGrpSpPr/>
          <p:nvPr/>
        </p:nvGrpSpPr>
        <p:grpSpPr>
          <a:xfrm>
            <a:off x="6951191" y="3553624"/>
            <a:ext cx="3795000" cy="863921"/>
            <a:chOff x="874712" y="3451823"/>
            <a:chExt cx="3795000" cy="863921"/>
          </a:xfrm>
        </p:grpSpPr>
        <p:sp>
          <p:nvSpPr>
            <p:cNvPr id="231" name="Google Shape;231;g2e047764737_0_295"/>
            <p:cNvSpPr/>
            <p:nvPr/>
          </p:nvSpPr>
          <p:spPr>
            <a:xfrm>
              <a:off x="1399671" y="3800644"/>
              <a:ext cx="2394000" cy="51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Регулирование и внедрение «фич»</a:t>
              </a:r>
              <a:endParaRPr sz="1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g2e047764737_0_295"/>
            <p:cNvSpPr/>
            <p:nvPr/>
          </p:nvSpPr>
          <p:spPr>
            <a:xfrm>
              <a:off x="874712" y="3451823"/>
              <a:ext cx="37950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180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3. Тестирование и отладка </a:t>
              </a:r>
              <a:endParaRPr b="1" sz="1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" name="Google Shape;233;g2e047764737_0_295"/>
          <p:cNvGrpSpPr/>
          <p:nvPr/>
        </p:nvGrpSpPr>
        <p:grpSpPr>
          <a:xfrm>
            <a:off x="442408" y="1480479"/>
            <a:ext cx="10404474" cy="4279173"/>
            <a:chOff x="-19136" y="1859245"/>
            <a:chExt cx="10404474" cy="4279173"/>
          </a:xfrm>
        </p:grpSpPr>
        <p:sp>
          <p:nvSpPr>
            <p:cNvPr id="234" name="Google Shape;234;g2e047764737_0_295"/>
            <p:cNvSpPr/>
            <p:nvPr/>
          </p:nvSpPr>
          <p:spPr>
            <a:xfrm>
              <a:off x="543707" y="3217366"/>
              <a:ext cx="2915400" cy="51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Создание концепции продукта, проектирование базовых версий </a:t>
              </a:r>
              <a:endParaRPr sz="1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g2e047764737_0_295"/>
            <p:cNvSpPr/>
            <p:nvPr/>
          </p:nvSpPr>
          <p:spPr>
            <a:xfrm>
              <a:off x="-19136" y="2870050"/>
              <a:ext cx="42939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1800">
                  <a:solidFill>
                    <a:schemeClr val="accent6"/>
                  </a:solidFill>
                  <a:latin typeface="Arial"/>
                  <a:ea typeface="Arial"/>
                  <a:cs typeface="Arial"/>
                  <a:sym typeface="Arial"/>
                </a:rPr>
                <a:t>2. Проектирование и разработка</a:t>
              </a:r>
              <a:endParaRPr b="1" sz="18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2e047764737_0_295"/>
            <p:cNvSpPr/>
            <p:nvPr/>
          </p:nvSpPr>
          <p:spPr>
            <a:xfrm>
              <a:off x="1246696" y="1859245"/>
              <a:ext cx="2915400" cy="29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g2e047764737_0_295"/>
            <p:cNvSpPr/>
            <p:nvPr/>
          </p:nvSpPr>
          <p:spPr>
            <a:xfrm>
              <a:off x="6091438" y="5741818"/>
              <a:ext cx="42939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2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 Мы находимся здесь!</a:t>
              </a:r>
              <a:endParaRPr b="1" sz="2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8" name="Google Shape;238;g2e047764737_0_295"/>
          <p:cNvGrpSpPr/>
          <p:nvPr/>
        </p:nvGrpSpPr>
        <p:grpSpPr>
          <a:xfrm>
            <a:off x="1005251" y="4404270"/>
            <a:ext cx="3800400" cy="640855"/>
            <a:chOff x="608610" y="3451823"/>
            <a:chExt cx="3800400" cy="640855"/>
          </a:xfrm>
        </p:grpSpPr>
        <p:sp>
          <p:nvSpPr>
            <p:cNvPr id="239" name="Google Shape;239;g2e047764737_0_295"/>
            <p:cNvSpPr/>
            <p:nvPr/>
          </p:nvSpPr>
          <p:spPr>
            <a:xfrm>
              <a:off x="856074" y="3797478"/>
              <a:ext cx="2915400" cy="29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Компиляция проекта и релиз</a:t>
              </a:r>
              <a:endParaRPr sz="1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2e047764737_0_295"/>
            <p:cNvSpPr/>
            <p:nvPr/>
          </p:nvSpPr>
          <p:spPr>
            <a:xfrm>
              <a:off x="608610" y="3451823"/>
              <a:ext cx="38004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1800">
                  <a:solidFill>
                    <a:srgbClr val="A3360F"/>
                  </a:solidFill>
                  <a:latin typeface="Arial"/>
                  <a:ea typeface="Arial"/>
                  <a:cs typeface="Arial"/>
                  <a:sym typeface="Arial"/>
                </a:rPr>
                <a:t>4. Запуск и масштабирование</a:t>
              </a:r>
              <a:endParaRPr b="1" sz="1800">
                <a:solidFill>
                  <a:srgbClr val="A3360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41" name="Google Shape;241;g2e047764737_0_295"/>
          <p:cNvCxnSpPr/>
          <p:nvPr/>
        </p:nvCxnSpPr>
        <p:spPr>
          <a:xfrm rot="10800000">
            <a:off x="7233225" y="4462450"/>
            <a:ext cx="1186800" cy="855600"/>
          </a:xfrm>
          <a:prstGeom prst="straightConnector1">
            <a:avLst/>
          </a:prstGeom>
          <a:noFill/>
          <a:ln cap="flat" cmpd="sng" w="38100">
            <a:solidFill>
              <a:srgbClr val="595959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2023-02-12T09:11:31Z</dcterms:created>
  <dc:creator>Microsoft Office User</dc:creator>
</cp:coreProperties>
</file>